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x="18288000" cy="10287000"/>
  <p:notesSz cx="6858000" cy="9144000"/>
  <p:embeddedFontLst>
    <p:embeddedFont>
      <p:font typeface="TT Drugs" charset="1" panose="02000503060000020003"/>
      <p:regular r:id="rId38"/>
    </p:embeddedFont>
    <p:embeddedFont>
      <p:font typeface="TT Drugs Bold" charset="1" panose="02000803060000020003"/>
      <p:regular r:id="rId39"/>
    </p:embeddedFont>
    <p:embeddedFont>
      <p:font typeface="Source Serif Pro" charset="1" panose="02040603050405020204"/>
      <p:regular r:id="rId40"/>
    </p:embeddedFont>
    <p:embeddedFont>
      <p:font typeface="Open Sans Bold" charset="1" panose="020B0806030504020204"/>
      <p:regular r:id="rId41"/>
    </p:embeddedFont>
    <p:embeddedFont>
      <p:font typeface="Open Sans" charset="1" panose="020B0606030504020204"/>
      <p:regular r:id="rId42"/>
    </p:embeddedFont>
    <p:embeddedFont>
      <p:font typeface="Aileron Heavy" charset="1" panose="00000A00000000000000"/>
      <p:regular r:id="rId43"/>
    </p:embeddedFont>
    <p:embeddedFont>
      <p:font typeface="Aileron" charset="1" panose="00000500000000000000"/>
      <p:regular r:id="rId44"/>
    </p:embeddedFont>
    <p:embeddedFont>
      <p:font typeface="Aileron Bold" charset="1" panose="00000800000000000000"/>
      <p:regular r:id="rId45"/>
    </p:embeddedFont>
    <p:embeddedFont>
      <p:font typeface="Canva Sans" charset="1" panose="020B0503030501040103"/>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44.png" Type="http://schemas.openxmlformats.org/officeDocument/2006/relationships/image"/><Relationship Id="rId4" Target="../media/image45.png" Type="http://schemas.openxmlformats.org/officeDocument/2006/relationships/image"/><Relationship Id="rId5" Target="../media/image46.png" Type="http://schemas.openxmlformats.org/officeDocument/2006/relationships/image"/><Relationship Id="rId6" Target="../media/image47.png" Type="http://schemas.openxmlformats.org/officeDocument/2006/relationships/image"/><Relationship Id="rId7" Target="../media/image48.png" Type="http://schemas.openxmlformats.org/officeDocument/2006/relationships/image"/><Relationship Id="rId8" Target="../media/image4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9.png" Type="http://schemas.openxmlformats.org/officeDocument/2006/relationships/image"/><Relationship Id="rId11" Target="../media/image55.png" Type="http://schemas.openxmlformats.org/officeDocument/2006/relationships/image"/><Relationship Id="rId12" Target="../media/image56.svg" Type="http://schemas.openxmlformats.org/officeDocument/2006/relationships/image"/><Relationship Id="rId13" Target="../media/image43.png" Type="http://schemas.openxmlformats.org/officeDocument/2006/relationships/image"/><Relationship Id="rId14" Target="../media/image5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46.png" Type="http://schemas.openxmlformats.org/officeDocument/2006/relationships/image"/><Relationship Id="rId5" Target="../media/image50.png" Type="http://schemas.openxmlformats.org/officeDocument/2006/relationships/image"/><Relationship Id="rId6" Target="../media/image51.svg" Type="http://schemas.openxmlformats.org/officeDocument/2006/relationships/image"/><Relationship Id="rId7" Target="../media/image52.png" Type="http://schemas.openxmlformats.org/officeDocument/2006/relationships/image"/><Relationship Id="rId8" Target="../media/image53.svg" Type="http://schemas.openxmlformats.org/officeDocument/2006/relationships/image"/><Relationship Id="rId9" Target="../media/image5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svg" Type="http://schemas.openxmlformats.org/officeDocument/2006/relationships/image"/><Relationship Id="rId4" Target="../media/image60.png" Type="http://schemas.openxmlformats.org/officeDocument/2006/relationships/image"/><Relationship Id="rId5" Target="../media/image61.png" Type="http://schemas.openxmlformats.org/officeDocument/2006/relationships/image"/><Relationship Id="rId6" Target="../media/image6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jpeg" Type="http://schemas.openxmlformats.org/officeDocument/2006/relationships/image"/><Relationship Id="rId3" Target="../media/image64.png" Type="http://schemas.openxmlformats.org/officeDocument/2006/relationships/image"/><Relationship Id="rId4" Target="../media/image65.svg" Type="http://schemas.openxmlformats.org/officeDocument/2006/relationships/image"/><Relationship Id="rId5" Target="../media/image66.png" Type="http://schemas.openxmlformats.org/officeDocument/2006/relationships/image"/><Relationship Id="rId6" Target="../media/image67.svg" Type="http://schemas.openxmlformats.org/officeDocument/2006/relationships/image"/><Relationship Id="rId7" Target="../media/image55.png" Type="http://schemas.openxmlformats.org/officeDocument/2006/relationships/image"/><Relationship Id="rId8" Target="../media/image56.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svg" Type="http://schemas.openxmlformats.org/officeDocument/2006/relationships/image"/><Relationship Id="rId4" Target="../media/image6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2.png" Type="http://schemas.openxmlformats.org/officeDocument/2006/relationships/image"/><Relationship Id="rId2" Target="../media/image58.png" Type="http://schemas.openxmlformats.org/officeDocument/2006/relationships/image"/><Relationship Id="rId3" Target="../media/image59.svg" Type="http://schemas.openxmlformats.org/officeDocument/2006/relationships/image"/><Relationship Id="rId4" Target="../media/image69.png" Type="http://schemas.openxmlformats.org/officeDocument/2006/relationships/image"/><Relationship Id="rId5" Target="../media/image70.svg" Type="http://schemas.openxmlformats.org/officeDocument/2006/relationships/image"/><Relationship Id="rId6" Target="../media/image71.png" Type="http://schemas.openxmlformats.org/officeDocument/2006/relationships/image"/><Relationship Id="rId7" Target="../media/image72.svg" Type="http://schemas.openxmlformats.org/officeDocument/2006/relationships/image"/><Relationship Id="rId8" Target="../media/image73.gif" Type="http://schemas.openxmlformats.org/officeDocument/2006/relationships/image"/><Relationship Id="rId9" Target="../media/image6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svg" Type="http://schemas.openxmlformats.org/officeDocument/2006/relationships/image"/><Relationship Id="rId4" Target="../media/image74.png" Type="http://schemas.openxmlformats.org/officeDocument/2006/relationships/image"/><Relationship Id="rId5" Target="../media/image75.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7.png" Type="http://schemas.openxmlformats.org/officeDocument/2006/relationships/image"/><Relationship Id="rId11" Target="../media/image78.svg" Type="http://schemas.openxmlformats.org/officeDocument/2006/relationships/image"/><Relationship Id="rId12" Target="../media/image61.png" Type="http://schemas.openxmlformats.org/officeDocument/2006/relationships/image"/><Relationship Id="rId2" Target="../media/image58.png" Type="http://schemas.openxmlformats.org/officeDocument/2006/relationships/image"/><Relationship Id="rId3" Target="../media/image59.svg" Type="http://schemas.openxmlformats.org/officeDocument/2006/relationships/image"/><Relationship Id="rId4" Target="../media/image69.png" Type="http://schemas.openxmlformats.org/officeDocument/2006/relationships/image"/><Relationship Id="rId5" Target="../media/image70.svg" Type="http://schemas.openxmlformats.org/officeDocument/2006/relationships/image"/><Relationship Id="rId6" Target="../media/image71.png" Type="http://schemas.openxmlformats.org/officeDocument/2006/relationships/image"/><Relationship Id="rId7" Target="../media/image72.svg" Type="http://schemas.openxmlformats.org/officeDocument/2006/relationships/image"/><Relationship Id="rId8" Target="../media/image73.gif" Type="http://schemas.openxmlformats.org/officeDocument/2006/relationships/image"/><Relationship Id="rId9" Target="../media/image7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 Id="rId3" Target="../media/image59.svg" Type="http://schemas.openxmlformats.org/officeDocument/2006/relationships/image"/><Relationship Id="rId4" Target="../media/image79.png" Type="http://schemas.openxmlformats.org/officeDocument/2006/relationships/image"/><Relationship Id="rId5" Target="../media/image8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jpeg" Type="http://schemas.openxmlformats.org/officeDocument/2006/relationships/image"/><Relationship Id="rId4" Target="../media/image5.jpeg" Type="http://schemas.openxmlformats.org/officeDocument/2006/relationships/image"/><Relationship Id="rId5" Target="../media/image6.jpeg" Type="http://schemas.openxmlformats.org/officeDocument/2006/relationships/image"/><Relationship Id="rId6" Target="../media/image7.png" Type="http://schemas.openxmlformats.org/officeDocument/2006/relationships/image"/><Relationship Id="rId7" Target="../media/image8.jpeg" Type="http://schemas.openxmlformats.org/officeDocument/2006/relationships/image"/><Relationship Id="rId8" Target="../media/image9.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2.png" Type="http://schemas.openxmlformats.org/officeDocument/2006/relationships/image"/><Relationship Id="rId11" Target="../media/image76.png" Type="http://schemas.openxmlformats.org/officeDocument/2006/relationships/image"/><Relationship Id="rId12" Target="../media/image77.png" Type="http://schemas.openxmlformats.org/officeDocument/2006/relationships/image"/><Relationship Id="rId13" Target="../media/image78.svg" Type="http://schemas.openxmlformats.org/officeDocument/2006/relationships/image"/><Relationship Id="rId2" Target="../media/image58.png" Type="http://schemas.openxmlformats.org/officeDocument/2006/relationships/image"/><Relationship Id="rId3" Target="../media/image59.svg" Type="http://schemas.openxmlformats.org/officeDocument/2006/relationships/image"/><Relationship Id="rId4" Target="../media/image69.png" Type="http://schemas.openxmlformats.org/officeDocument/2006/relationships/image"/><Relationship Id="rId5" Target="../media/image70.svg" Type="http://schemas.openxmlformats.org/officeDocument/2006/relationships/image"/><Relationship Id="rId6" Target="../media/image71.png" Type="http://schemas.openxmlformats.org/officeDocument/2006/relationships/image"/><Relationship Id="rId7" Target="../media/image72.svg" Type="http://schemas.openxmlformats.org/officeDocument/2006/relationships/image"/><Relationship Id="rId8" Target="../media/image73.gif" Type="http://schemas.openxmlformats.org/officeDocument/2006/relationships/image"/><Relationship Id="rId9" Target="../media/image6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png" Type="http://schemas.openxmlformats.org/officeDocument/2006/relationships/image"/><Relationship Id="rId11" Target="../media/image40.svg" Type="http://schemas.openxmlformats.org/officeDocument/2006/relationships/image"/><Relationship Id="rId12" Target="../media/image87.png" Type="http://schemas.openxmlformats.org/officeDocument/2006/relationships/image"/><Relationship Id="rId13" Target="../media/image88.svg" Type="http://schemas.openxmlformats.org/officeDocument/2006/relationships/image"/><Relationship Id="rId14" Target="../media/image89.png" Type="http://schemas.openxmlformats.org/officeDocument/2006/relationships/image"/><Relationship Id="rId15" Target="../media/image90.svg" Type="http://schemas.openxmlformats.org/officeDocument/2006/relationships/image"/><Relationship Id="rId16" Target="../media/image50.png" Type="http://schemas.openxmlformats.org/officeDocument/2006/relationships/image"/><Relationship Id="rId17" Target="../media/image51.svg" Type="http://schemas.openxmlformats.org/officeDocument/2006/relationships/image"/><Relationship Id="rId18" Target="../media/image91.png" Type="http://schemas.openxmlformats.org/officeDocument/2006/relationships/image"/><Relationship Id="rId19" Target="../media/image92.svg" Type="http://schemas.openxmlformats.org/officeDocument/2006/relationships/image"/><Relationship Id="rId2" Target="../media/image1.png" Type="http://schemas.openxmlformats.org/officeDocument/2006/relationships/image"/><Relationship Id="rId20" Target="../media/image93.png" Type="http://schemas.openxmlformats.org/officeDocument/2006/relationships/image"/><Relationship Id="rId21" Target="../media/image94.svg" Type="http://schemas.openxmlformats.org/officeDocument/2006/relationships/image"/><Relationship Id="rId3" Target="../media/image2.svg" Type="http://schemas.openxmlformats.org/officeDocument/2006/relationships/image"/><Relationship Id="rId4" Target="../media/image81.png" Type="http://schemas.openxmlformats.org/officeDocument/2006/relationships/image"/><Relationship Id="rId5" Target="../media/image82.svg" Type="http://schemas.openxmlformats.org/officeDocument/2006/relationships/image"/><Relationship Id="rId6" Target="../media/image83.png" Type="http://schemas.openxmlformats.org/officeDocument/2006/relationships/image"/><Relationship Id="rId7" Target="../media/image84.svg" Type="http://schemas.openxmlformats.org/officeDocument/2006/relationships/image"/><Relationship Id="rId8" Target="../media/image85.png" Type="http://schemas.openxmlformats.org/officeDocument/2006/relationships/image"/><Relationship Id="rId9" Target="../media/image86.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5.png" Type="http://schemas.openxmlformats.org/officeDocument/2006/relationships/image"/><Relationship Id="rId3" Target="../media/image96.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7.png" Type="http://schemas.openxmlformats.org/officeDocument/2006/relationships/image"/><Relationship Id="rId5" Target="../media/image98.svg" Type="http://schemas.openxmlformats.org/officeDocument/2006/relationships/image"/><Relationship Id="rId6" Target="../media/image99.png" Type="http://schemas.openxmlformats.org/officeDocument/2006/relationships/image"/><Relationship Id="rId7" Target="../media/image100.svg" Type="http://schemas.openxmlformats.org/officeDocument/2006/relationships/image"/><Relationship Id="rId8" Target="../media/image101.png" Type="http://schemas.openxmlformats.org/officeDocument/2006/relationships/image"/><Relationship Id="rId9" Target="../media/image10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3.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4.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5.jpe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6.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7.png" Type="http://schemas.openxmlformats.org/officeDocument/2006/relationships/image"/><Relationship Id="rId3" Target="../media/image108.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109.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jpeg" Type="http://schemas.openxmlformats.org/officeDocument/2006/relationships/image"/><Relationship Id="rId7" Target="../media/image23.jpeg" Type="http://schemas.openxmlformats.org/officeDocument/2006/relationships/image"/><Relationship Id="rId8" Target="../media/image2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26.jpeg" Type="http://schemas.openxmlformats.org/officeDocument/2006/relationships/image"/><Relationship Id="rId4" Target="../media/image2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svg" Type="http://schemas.openxmlformats.org/officeDocument/2006/relationships/image"/><Relationship Id="rId12" Target="../media/image39.png" Type="http://schemas.openxmlformats.org/officeDocument/2006/relationships/image"/><Relationship Id="rId13" Target="../media/image40.svg" Type="http://schemas.openxmlformats.org/officeDocument/2006/relationships/image"/><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02370" y="942173"/>
            <a:ext cx="10187166" cy="5163762"/>
            <a:chOff x="0" y="0"/>
            <a:chExt cx="13582888" cy="6885016"/>
          </a:xfrm>
        </p:grpSpPr>
        <p:grpSp>
          <p:nvGrpSpPr>
            <p:cNvPr name="Group 3" id="3"/>
            <p:cNvGrpSpPr/>
            <p:nvPr/>
          </p:nvGrpSpPr>
          <p:grpSpPr>
            <a:xfrm rot="0">
              <a:off x="0" y="0"/>
              <a:ext cx="13582888" cy="518100"/>
              <a:chOff x="0" y="0"/>
              <a:chExt cx="2683040" cy="102341"/>
            </a:xfrm>
          </p:grpSpPr>
          <p:sp>
            <p:nvSpPr>
              <p:cNvPr name="Freeform 4" id="4"/>
              <p:cNvSpPr/>
              <p:nvPr/>
            </p:nvSpPr>
            <p:spPr>
              <a:xfrm flipH="false" flipV="false" rot="0">
                <a:off x="0" y="0"/>
                <a:ext cx="2683040" cy="102341"/>
              </a:xfrm>
              <a:custGeom>
                <a:avLst/>
                <a:gdLst/>
                <a:ahLst/>
                <a:cxnLst/>
                <a:rect r="r" b="b" t="t" l="l"/>
                <a:pathLst>
                  <a:path h="102341" w="2683040">
                    <a:moveTo>
                      <a:pt x="0" y="0"/>
                    </a:moveTo>
                    <a:lnTo>
                      <a:pt x="2683040" y="0"/>
                    </a:lnTo>
                    <a:lnTo>
                      <a:pt x="2683040" y="102341"/>
                    </a:lnTo>
                    <a:lnTo>
                      <a:pt x="0" y="102341"/>
                    </a:lnTo>
                    <a:close/>
                  </a:path>
                </a:pathLst>
              </a:custGeom>
              <a:solidFill>
                <a:srgbClr val="BFE5EF"/>
              </a:solidFill>
              <a:ln cap="sq">
                <a:noFill/>
                <a:prstDash val="solid"/>
                <a:miter/>
              </a:ln>
            </p:spPr>
          </p:sp>
          <p:sp>
            <p:nvSpPr>
              <p:cNvPr name="TextBox 5" id="5"/>
              <p:cNvSpPr txBox="true"/>
              <p:nvPr/>
            </p:nvSpPr>
            <p:spPr>
              <a:xfrm>
                <a:off x="0" y="-19050"/>
                <a:ext cx="2683040" cy="121391"/>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6" id="6"/>
            <p:cNvGrpSpPr/>
            <p:nvPr/>
          </p:nvGrpSpPr>
          <p:grpSpPr>
            <a:xfrm rot="0">
              <a:off x="0" y="0"/>
              <a:ext cx="440714" cy="6885016"/>
              <a:chOff x="0" y="0"/>
              <a:chExt cx="87055" cy="1360003"/>
            </a:xfrm>
          </p:grpSpPr>
          <p:sp>
            <p:nvSpPr>
              <p:cNvPr name="Freeform 7" id="7"/>
              <p:cNvSpPr/>
              <p:nvPr/>
            </p:nvSpPr>
            <p:spPr>
              <a:xfrm flipH="false" flipV="false" rot="0">
                <a:off x="0" y="0"/>
                <a:ext cx="87055" cy="1360003"/>
              </a:xfrm>
              <a:custGeom>
                <a:avLst/>
                <a:gdLst/>
                <a:ahLst/>
                <a:cxnLst/>
                <a:rect r="r" b="b" t="t" l="l"/>
                <a:pathLst>
                  <a:path h="1360003" w="87055">
                    <a:moveTo>
                      <a:pt x="0" y="0"/>
                    </a:moveTo>
                    <a:lnTo>
                      <a:pt x="87055" y="0"/>
                    </a:lnTo>
                    <a:lnTo>
                      <a:pt x="87055" y="1360003"/>
                    </a:lnTo>
                    <a:lnTo>
                      <a:pt x="0" y="1360003"/>
                    </a:lnTo>
                    <a:close/>
                  </a:path>
                </a:pathLst>
              </a:custGeom>
              <a:solidFill>
                <a:srgbClr val="BFE5EF"/>
              </a:solidFill>
              <a:ln cap="sq">
                <a:noFill/>
                <a:prstDash val="solid"/>
                <a:miter/>
              </a:ln>
            </p:spPr>
          </p:sp>
          <p:sp>
            <p:nvSpPr>
              <p:cNvPr name="TextBox 8" id="8"/>
              <p:cNvSpPr txBox="true"/>
              <p:nvPr/>
            </p:nvSpPr>
            <p:spPr>
              <a:xfrm>
                <a:off x="0" y="-19050"/>
                <a:ext cx="87055" cy="1379053"/>
              </a:xfrm>
              <a:prstGeom prst="rect">
                <a:avLst/>
              </a:prstGeom>
            </p:spPr>
            <p:txBody>
              <a:bodyPr anchor="ctr" rtlCol="false" tIns="50800" lIns="50800" bIns="50800" rIns="50800"/>
              <a:lstStyle/>
              <a:p>
                <a:pPr algn="ctr" marL="0" indent="0" lvl="0">
                  <a:lnSpc>
                    <a:spcPts val="2859"/>
                  </a:lnSpc>
                  <a:spcBef>
                    <a:spcPct val="0"/>
                  </a:spcBef>
                </a:pPr>
              </a:p>
            </p:txBody>
          </p:sp>
        </p:grpSp>
      </p:grpSp>
      <p:grpSp>
        <p:nvGrpSpPr>
          <p:cNvPr name="Group 9" id="9"/>
          <p:cNvGrpSpPr/>
          <p:nvPr/>
        </p:nvGrpSpPr>
        <p:grpSpPr>
          <a:xfrm rot="-10800000">
            <a:off x="7072134" y="4265953"/>
            <a:ext cx="10187166" cy="5163762"/>
            <a:chOff x="0" y="0"/>
            <a:chExt cx="13582888" cy="6885016"/>
          </a:xfrm>
        </p:grpSpPr>
        <p:grpSp>
          <p:nvGrpSpPr>
            <p:cNvPr name="Group 10" id="10"/>
            <p:cNvGrpSpPr/>
            <p:nvPr/>
          </p:nvGrpSpPr>
          <p:grpSpPr>
            <a:xfrm rot="0">
              <a:off x="0" y="0"/>
              <a:ext cx="13582888" cy="518100"/>
              <a:chOff x="0" y="0"/>
              <a:chExt cx="2683040" cy="102341"/>
            </a:xfrm>
          </p:grpSpPr>
          <p:sp>
            <p:nvSpPr>
              <p:cNvPr name="Freeform 11" id="11"/>
              <p:cNvSpPr/>
              <p:nvPr/>
            </p:nvSpPr>
            <p:spPr>
              <a:xfrm flipH="false" flipV="false" rot="0">
                <a:off x="0" y="0"/>
                <a:ext cx="2683040" cy="102341"/>
              </a:xfrm>
              <a:custGeom>
                <a:avLst/>
                <a:gdLst/>
                <a:ahLst/>
                <a:cxnLst/>
                <a:rect r="r" b="b" t="t" l="l"/>
                <a:pathLst>
                  <a:path h="102341" w="2683040">
                    <a:moveTo>
                      <a:pt x="0" y="0"/>
                    </a:moveTo>
                    <a:lnTo>
                      <a:pt x="2683040" y="0"/>
                    </a:lnTo>
                    <a:lnTo>
                      <a:pt x="2683040" y="102341"/>
                    </a:lnTo>
                    <a:lnTo>
                      <a:pt x="0" y="102341"/>
                    </a:lnTo>
                    <a:close/>
                  </a:path>
                </a:pathLst>
              </a:custGeom>
              <a:solidFill>
                <a:srgbClr val="BFE5EF"/>
              </a:solidFill>
              <a:ln cap="sq">
                <a:noFill/>
                <a:prstDash val="solid"/>
                <a:miter/>
              </a:ln>
            </p:spPr>
          </p:sp>
          <p:sp>
            <p:nvSpPr>
              <p:cNvPr name="TextBox 12" id="12"/>
              <p:cNvSpPr txBox="true"/>
              <p:nvPr/>
            </p:nvSpPr>
            <p:spPr>
              <a:xfrm>
                <a:off x="0" y="-19050"/>
                <a:ext cx="2683040" cy="121391"/>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3" id="13"/>
            <p:cNvGrpSpPr/>
            <p:nvPr/>
          </p:nvGrpSpPr>
          <p:grpSpPr>
            <a:xfrm rot="0">
              <a:off x="0" y="0"/>
              <a:ext cx="440714" cy="6885016"/>
              <a:chOff x="0" y="0"/>
              <a:chExt cx="87055" cy="1360003"/>
            </a:xfrm>
          </p:grpSpPr>
          <p:sp>
            <p:nvSpPr>
              <p:cNvPr name="Freeform 14" id="14"/>
              <p:cNvSpPr/>
              <p:nvPr/>
            </p:nvSpPr>
            <p:spPr>
              <a:xfrm flipH="false" flipV="false" rot="0">
                <a:off x="0" y="0"/>
                <a:ext cx="87055" cy="1360003"/>
              </a:xfrm>
              <a:custGeom>
                <a:avLst/>
                <a:gdLst/>
                <a:ahLst/>
                <a:cxnLst/>
                <a:rect r="r" b="b" t="t" l="l"/>
                <a:pathLst>
                  <a:path h="1360003" w="87055">
                    <a:moveTo>
                      <a:pt x="0" y="0"/>
                    </a:moveTo>
                    <a:lnTo>
                      <a:pt x="87055" y="0"/>
                    </a:lnTo>
                    <a:lnTo>
                      <a:pt x="87055" y="1360003"/>
                    </a:lnTo>
                    <a:lnTo>
                      <a:pt x="0" y="1360003"/>
                    </a:lnTo>
                    <a:close/>
                  </a:path>
                </a:pathLst>
              </a:custGeom>
              <a:solidFill>
                <a:srgbClr val="BFE5EF"/>
              </a:solidFill>
              <a:ln cap="sq">
                <a:noFill/>
                <a:prstDash val="solid"/>
                <a:miter/>
              </a:ln>
            </p:spPr>
          </p:sp>
          <p:sp>
            <p:nvSpPr>
              <p:cNvPr name="TextBox 15" id="15"/>
              <p:cNvSpPr txBox="true"/>
              <p:nvPr/>
            </p:nvSpPr>
            <p:spPr>
              <a:xfrm>
                <a:off x="0" y="-19050"/>
                <a:ext cx="87055" cy="1379053"/>
              </a:xfrm>
              <a:prstGeom prst="rect">
                <a:avLst/>
              </a:prstGeom>
            </p:spPr>
            <p:txBody>
              <a:bodyPr anchor="ctr" rtlCol="false" tIns="50800" lIns="50800" bIns="50800" rIns="50800"/>
              <a:lstStyle/>
              <a:p>
                <a:pPr algn="ctr" marL="0" indent="0" lvl="0">
                  <a:lnSpc>
                    <a:spcPts val="2859"/>
                  </a:lnSpc>
                  <a:spcBef>
                    <a:spcPct val="0"/>
                  </a:spcBef>
                </a:pPr>
              </a:p>
            </p:txBody>
          </p:sp>
        </p:grpSp>
      </p:grpSp>
      <p:grpSp>
        <p:nvGrpSpPr>
          <p:cNvPr name="Group 16" id="16"/>
          <p:cNvGrpSpPr/>
          <p:nvPr/>
        </p:nvGrpSpPr>
        <p:grpSpPr>
          <a:xfrm rot="0">
            <a:off x="5291552" y="3439166"/>
            <a:ext cx="7704896" cy="2819169"/>
            <a:chOff x="0" y="0"/>
            <a:chExt cx="2569947" cy="940326"/>
          </a:xfrm>
        </p:grpSpPr>
        <p:sp>
          <p:nvSpPr>
            <p:cNvPr name="Freeform 17" id="17"/>
            <p:cNvSpPr/>
            <p:nvPr/>
          </p:nvSpPr>
          <p:spPr>
            <a:xfrm flipH="false" flipV="false" rot="0">
              <a:off x="0" y="0"/>
              <a:ext cx="2569947" cy="940326"/>
            </a:xfrm>
            <a:custGeom>
              <a:avLst/>
              <a:gdLst/>
              <a:ahLst/>
              <a:cxnLst/>
              <a:rect r="r" b="b" t="t" l="l"/>
              <a:pathLst>
                <a:path h="940326" w="2569947">
                  <a:moveTo>
                    <a:pt x="0" y="0"/>
                  </a:moveTo>
                  <a:lnTo>
                    <a:pt x="2569947" y="0"/>
                  </a:lnTo>
                  <a:lnTo>
                    <a:pt x="2569947" y="940326"/>
                  </a:lnTo>
                  <a:lnTo>
                    <a:pt x="0" y="940326"/>
                  </a:lnTo>
                  <a:close/>
                </a:path>
              </a:pathLst>
            </a:custGeom>
            <a:solidFill>
              <a:srgbClr val="000000">
                <a:alpha val="0"/>
              </a:srgbClr>
            </a:solidFill>
            <a:ln w="38100" cap="sq">
              <a:solidFill>
                <a:srgbClr val="000000"/>
              </a:solidFill>
              <a:prstDash val="solid"/>
              <a:miter/>
            </a:ln>
          </p:spPr>
        </p:sp>
        <p:sp>
          <p:nvSpPr>
            <p:cNvPr name="TextBox 18" id="18"/>
            <p:cNvSpPr txBox="true"/>
            <p:nvPr/>
          </p:nvSpPr>
          <p:spPr>
            <a:xfrm>
              <a:off x="0" y="-19050"/>
              <a:ext cx="2569947" cy="959376"/>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19" id="19"/>
          <p:cNvSpPr/>
          <p:nvPr/>
        </p:nvSpPr>
        <p:spPr>
          <a:xfrm flipH="false" flipV="false" rot="0">
            <a:off x="14915640" y="-659492"/>
            <a:ext cx="4687320" cy="4687320"/>
          </a:xfrm>
          <a:custGeom>
            <a:avLst/>
            <a:gdLst/>
            <a:ahLst/>
            <a:cxnLst/>
            <a:rect r="r" b="b" t="t" l="l"/>
            <a:pathLst>
              <a:path h="4687320" w="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0" id="20"/>
          <p:cNvGrpSpPr/>
          <p:nvPr/>
        </p:nvGrpSpPr>
        <p:grpSpPr>
          <a:xfrm rot="0">
            <a:off x="-2343983" y="7089454"/>
            <a:ext cx="7092705" cy="7092705"/>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FE5EF"/>
            </a:solidFill>
          </p:spPr>
        </p:sp>
        <p:sp>
          <p:nvSpPr>
            <p:cNvPr name="TextBox 22" id="22"/>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23" id="23"/>
          <p:cNvGrpSpPr/>
          <p:nvPr/>
        </p:nvGrpSpPr>
        <p:grpSpPr>
          <a:xfrm rot="0">
            <a:off x="12028966" y="-3546166"/>
            <a:ext cx="5773349" cy="5773349"/>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FE5EF"/>
            </a:solidFill>
          </p:spPr>
        </p:sp>
        <p:sp>
          <p:nvSpPr>
            <p:cNvPr name="TextBox 25" id="2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26" id="26"/>
          <p:cNvSpPr/>
          <p:nvPr/>
        </p:nvSpPr>
        <p:spPr>
          <a:xfrm flipH="false" flipV="false" rot="0">
            <a:off x="2125558" y="7702920"/>
            <a:ext cx="4687320" cy="4687320"/>
          </a:xfrm>
          <a:custGeom>
            <a:avLst/>
            <a:gdLst/>
            <a:ahLst/>
            <a:cxnLst/>
            <a:rect r="r" b="b" t="t" l="l"/>
            <a:pathLst>
              <a:path h="4687320" w="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7" id="27"/>
          <p:cNvGrpSpPr/>
          <p:nvPr/>
        </p:nvGrpSpPr>
        <p:grpSpPr>
          <a:xfrm rot="0">
            <a:off x="5522518" y="3816894"/>
            <a:ext cx="7322578" cy="2345393"/>
            <a:chOff x="0" y="0"/>
            <a:chExt cx="9763437" cy="3127190"/>
          </a:xfrm>
        </p:grpSpPr>
        <p:sp>
          <p:nvSpPr>
            <p:cNvPr name="TextBox 28" id="28"/>
            <p:cNvSpPr txBox="true"/>
            <p:nvPr/>
          </p:nvSpPr>
          <p:spPr>
            <a:xfrm rot="0">
              <a:off x="33428" y="844365"/>
              <a:ext cx="9730009" cy="2282825"/>
            </a:xfrm>
            <a:prstGeom prst="rect">
              <a:avLst/>
            </a:prstGeom>
          </p:spPr>
          <p:txBody>
            <a:bodyPr anchor="t" rtlCol="false" tIns="0" lIns="0" bIns="0" rIns="0">
              <a:spAutoFit/>
            </a:bodyPr>
            <a:lstStyle/>
            <a:p>
              <a:pPr algn="ctr">
                <a:lnSpc>
                  <a:spcPts val="13469"/>
                </a:lnSpc>
              </a:pPr>
              <a:r>
                <a:rPr lang="en-US" sz="11224">
                  <a:solidFill>
                    <a:srgbClr val="010101"/>
                  </a:solidFill>
                  <a:latin typeface="TT Drugs"/>
                </a:rPr>
                <a:t>CHATBOC</a:t>
              </a:r>
            </a:p>
          </p:txBody>
        </p:sp>
        <p:sp>
          <p:nvSpPr>
            <p:cNvPr name="TextBox 29" id="29"/>
            <p:cNvSpPr txBox="true"/>
            <p:nvPr/>
          </p:nvSpPr>
          <p:spPr>
            <a:xfrm rot="0">
              <a:off x="0" y="-9525"/>
              <a:ext cx="9657284" cy="771525"/>
            </a:xfrm>
            <a:prstGeom prst="rect">
              <a:avLst/>
            </a:prstGeom>
          </p:spPr>
          <p:txBody>
            <a:bodyPr anchor="t" rtlCol="false" tIns="0" lIns="0" bIns="0" rIns="0">
              <a:spAutoFit/>
            </a:bodyPr>
            <a:lstStyle/>
            <a:p>
              <a:pPr algn="ctr">
                <a:lnSpc>
                  <a:spcPts val="4573"/>
                </a:lnSpc>
              </a:pPr>
              <a:r>
                <a:rPr lang="en-US" sz="3810">
                  <a:solidFill>
                    <a:srgbClr val="010101"/>
                  </a:solidFill>
                  <a:latin typeface="TT Drugs"/>
                </a:rPr>
                <a:t>Reto / Proyecto</a:t>
              </a:r>
            </a:p>
          </p:txBody>
        </p:sp>
      </p:grpSp>
      <p:sp>
        <p:nvSpPr>
          <p:cNvPr name="TextBox 30" id="30"/>
          <p:cNvSpPr txBox="true"/>
          <p:nvPr/>
        </p:nvSpPr>
        <p:spPr>
          <a:xfrm rot="0">
            <a:off x="3669443" y="6391685"/>
            <a:ext cx="11028729" cy="456149"/>
          </a:xfrm>
          <a:prstGeom prst="rect">
            <a:avLst/>
          </a:prstGeom>
        </p:spPr>
        <p:txBody>
          <a:bodyPr anchor="t" rtlCol="false" tIns="0" lIns="0" bIns="0" rIns="0">
            <a:spAutoFit/>
          </a:bodyPr>
          <a:lstStyle/>
          <a:p>
            <a:pPr algn="ctr">
              <a:lnSpc>
                <a:spcPts val="3732"/>
              </a:lnSpc>
            </a:pPr>
            <a:r>
              <a:rPr lang="en-US" sz="2666" spc="133">
                <a:solidFill>
                  <a:srgbClr val="1A1A1A"/>
                </a:solidFill>
                <a:latin typeface="TT Drugs"/>
              </a:rPr>
              <a:t>Curso de Especialización en Inteligencia Artificial y Big Data.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680162" y="718801"/>
            <a:ext cx="12730488" cy="8323202"/>
            <a:chOff x="0" y="0"/>
            <a:chExt cx="932394" cy="609600"/>
          </a:xfrm>
        </p:grpSpPr>
        <p:sp>
          <p:nvSpPr>
            <p:cNvPr name="Freeform 3" id="3"/>
            <p:cNvSpPr/>
            <p:nvPr/>
          </p:nvSpPr>
          <p:spPr>
            <a:xfrm flipH="false" flipV="false" rot="0">
              <a:off x="0" y="0"/>
              <a:ext cx="932394" cy="609600"/>
            </a:xfrm>
            <a:custGeom>
              <a:avLst/>
              <a:gdLst/>
              <a:ahLst/>
              <a:cxnLst/>
              <a:rect r="r" b="b" t="t" l="l"/>
              <a:pathLst>
                <a:path h="609600" w="932394">
                  <a:moveTo>
                    <a:pt x="203200" y="0"/>
                  </a:moveTo>
                  <a:lnTo>
                    <a:pt x="932394" y="0"/>
                  </a:lnTo>
                  <a:lnTo>
                    <a:pt x="729194" y="609600"/>
                  </a:lnTo>
                  <a:lnTo>
                    <a:pt x="0" y="609600"/>
                  </a:lnTo>
                  <a:lnTo>
                    <a:pt x="203200" y="0"/>
                  </a:lnTo>
                  <a:close/>
                </a:path>
              </a:pathLst>
            </a:custGeom>
            <a:solidFill>
              <a:srgbClr val="4BACC6"/>
            </a:solidFill>
          </p:spPr>
        </p:sp>
        <p:sp>
          <p:nvSpPr>
            <p:cNvPr name="TextBox 4" id="4"/>
            <p:cNvSpPr txBox="true"/>
            <p:nvPr/>
          </p:nvSpPr>
          <p:spPr>
            <a:xfrm>
              <a:off x="101600" y="-19050"/>
              <a:ext cx="729194" cy="628650"/>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8906504" y="-1468331"/>
            <a:ext cx="11097603" cy="8323202"/>
            <a:chOff x="0" y="0"/>
            <a:chExt cx="812800" cy="609600"/>
          </a:xfrm>
        </p:grpSpPr>
        <p:sp>
          <p:nvSpPr>
            <p:cNvPr name="Freeform 6" id="6"/>
            <p:cNvSpPr/>
            <p:nvPr/>
          </p:nvSpPr>
          <p:spPr>
            <a:xfrm flipH="false" flipV="false" rot="0">
              <a:off x="0" y="0"/>
              <a:ext cx="812800" cy="609600"/>
            </a:xfrm>
            <a:custGeom>
              <a:avLst/>
              <a:gdLst/>
              <a:ahLst/>
              <a:cxnLst/>
              <a:rect r="r" b="b" t="t" l="l"/>
              <a:pathLst>
                <a:path h="609600" w="812800">
                  <a:moveTo>
                    <a:pt x="203200" y="0"/>
                  </a:moveTo>
                  <a:lnTo>
                    <a:pt x="812800" y="0"/>
                  </a:lnTo>
                  <a:lnTo>
                    <a:pt x="609600" y="609600"/>
                  </a:lnTo>
                  <a:lnTo>
                    <a:pt x="0" y="609600"/>
                  </a:lnTo>
                  <a:lnTo>
                    <a:pt x="203200" y="0"/>
                  </a:lnTo>
                  <a:close/>
                </a:path>
              </a:pathLst>
            </a:custGeom>
            <a:solidFill>
              <a:srgbClr val="4BACC6"/>
            </a:solidFill>
          </p:spPr>
        </p:sp>
        <p:sp>
          <p:nvSpPr>
            <p:cNvPr name="TextBox 7" id="7"/>
            <p:cNvSpPr txBox="true"/>
            <p:nvPr/>
          </p:nvSpPr>
          <p:spPr>
            <a:xfrm>
              <a:off x="101600" y="-19050"/>
              <a:ext cx="609600" cy="628650"/>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751501" y="3643259"/>
            <a:ext cx="1503002" cy="1836964"/>
            <a:chOff x="0" y="0"/>
            <a:chExt cx="446360" cy="545539"/>
          </a:xfrm>
        </p:grpSpPr>
        <p:sp>
          <p:nvSpPr>
            <p:cNvPr name="Freeform 9" id="9"/>
            <p:cNvSpPr/>
            <p:nvPr/>
          </p:nvSpPr>
          <p:spPr>
            <a:xfrm flipH="false" flipV="false" rot="0">
              <a:off x="0" y="0"/>
              <a:ext cx="446360" cy="545539"/>
            </a:xfrm>
            <a:custGeom>
              <a:avLst/>
              <a:gdLst/>
              <a:ahLst/>
              <a:cxnLst/>
              <a:rect r="r" b="b" t="t" l="l"/>
              <a:pathLst>
                <a:path h="545539" w="446360">
                  <a:moveTo>
                    <a:pt x="203200" y="0"/>
                  </a:moveTo>
                  <a:lnTo>
                    <a:pt x="446360" y="0"/>
                  </a:lnTo>
                  <a:lnTo>
                    <a:pt x="243160" y="545539"/>
                  </a:lnTo>
                  <a:lnTo>
                    <a:pt x="0" y="545539"/>
                  </a:lnTo>
                  <a:lnTo>
                    <a:pt x="203200" y="0"/>
                  </a:lnTo>
                  <a:close/>
                </a:path>
              </a:pathLst>
            </a:custGeom>
            <a:solidFill>
              <a:srgbClr val="9BD9E4"/>
            </a:solidFill>
          </p:spPr>
        </p:sp>
        <p:sp>
          <p:nvSpPr>
            <p:cNvPr name="TextBox 10" id="10"/>
            <p:cNvSpPr txBox="true"/>
            <p:nvPr/>
          </p:nvSpPr>
          <p:spPr>
            <a:xfrm>
              <a:off x="101600" y="-19050"/>
              <a:ext cx="243160" cy="564589"/>
            </a:xfrm>
            <a:prstGeom prst="rect">
              <a:avLst/>
            </a:prstGeom>
          </p:spPr>
          <p:txBody>
            <a:bodyPr anchor="ctr" rtlCol="false" tIns="50800" lIns="50800" bIns="50800" rIns="50800"/>
            <a:lstStyle/>
            <a:p>
              <a:pPr algn="ctr">
                <a:lnSpc>
                  <a:spcPts val="2859"/>
                </a:lnSpc>
              </a:pPr>
            </a:p>
          </p:txBody>
        </p:sp>
      </p:grpSp>
      <p:grpSp>
        <p:nvGrpSpPr>
          <p:cNvPr name="Group 11" id="11"/>
          <p:cNvGrpSpPr/>
          <p:nvPr/>
        </p:nvGrpSpPr>
        <p:grpSpPr>
          <a:xfrm rot="0">
            <a:off x="1367825" y="3758601"/>
            <a:ext cx="1224225" cy="122422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ACC6"/>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5719"/>
                </a:lnSpc>
              </a:pPr>
              <a:r>
                <a:rPr lang="en-US" sz="4399">
                  <a:solidFill>
                    <a:srgbClr val="000000"/>
                  </a:solidFill>
                  <a:latin typeface="TT Drugs"/>
                </a:rPr>
                <a:t>1</a:t>
              </a:r>
            </a:p>
          </p:txBody>
        </p:sp>
      </p:grpSp>
      <p:sp>
        <p:nvSpPr>
          <p:cNvPr name="Freeform 14" id="14"/>
          <p:cNvSpPr/>
          <p:nvPr/>
        </p:nvSpPr>
        <p:spPr>
          <a:xfrm flipH="false" flipV="false" rot="0">
            <a:off x="6285447" y="1738197"/>
            <a:ext cx="4002830" cy="1514404"/>
          </a:xfrm>
          <a:custGeom>
            <a:avLst/>
            <a:gdLst/>
            <a:ahLst/>
            <a:cxnLst/>
            <a:rect r="r" b="b" t="t" l="l"/>
            <a:pathLst>
              <a:path h="1514404" w="4002830">
                <a:moveTo>
                  <a:pt x="0" y="0"/>
                </a:moveTo>
                <a:lnTo>
                  <a:pt x="4002829" y="0"/>
                </a:lnTo>
                <a:lnTo>
                  <a:pt x="4002829" y="1514404"/>
                </a:lnTo>
                <a:lnTo>
                  <a:pt x="0" y="1514404"/>
                </a:lnTo>
                <a:lnTo>
                  <a:pt x="0" y="0"/>
                </a:lnTo>
                <a:close/>
              </a:path>
            </a:pathLst>
          </a:custGeom>
          <a:blipFill>
            <a:blip r:embed="rId2"/>
            <a:stretch>
              <a:fillRect l="0" t="0" r="0" b="0"/>
            </a:stretch>
          </a:blipFill>
        </p:spPr>
      </p:sp>
      <p:grpSp>
        <p:nvGrpSpPr>
          <p:cNvPr name="Group 15" id="15"/>
          <p:cNvGrpSpPr/>
          <p:nvPr/>
        </p:nvGrpSpPr>
        <p:grpSpPr>
          <a:xfrm rot="0">
            <a:off x="1367825" y="5373351"/>
            <a:ext cx="1224225" cy="1224225"/>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ACC6"/>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5719"/>
                </a:lnSpc>
              </a:pPr>
              <a:r>
                <a:rPr lang="en-US" sz="4399">
                  <a:solidFill>
                    <a:srgbClr val="000000"/>
                  </a:solidFill>
                  <a:latin typeface="TT Drugs"/>
                </a:rPr>
                <a:t>2</a:t>
              </a:r>
            </a:p>
          </p:txBody>
        </p:sp>
      </p:grpSp>
      <p:grpSp>
        <p:nvGrpSpPr>
          <p:cNvPr name="Group 18" id="18"/>
          <p:cNvGrpSpPr/>
          <p:nvPr/>
        </p:nvGrpSpPr>
        <p:grpSpPr>
          <a:xfrm rot="0">
            <a:off x="1367825" y="6982408"/>
            <a:ext cx="1224225" cy="1224225"/>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ACC6"/>
            </a:solidFill>
          </p:spPr>
        </p:sp>
        <p:sp>
          <p:nvSpPr>
            <p:cNvPr name="TextBox 20" id="20"/>
            <p:cNvSpPr txBox="true"/>
            <p:nvPr/>
          </p:nvSpPr>
          <p:spPr>
            <a:xfrm>
              <a:off x="76200" y="28575"/>
              <a:ext cx="660400" cy="708025"/>
            </a:xfrm>
            <a:prstGeom prst="rect">
              <a:avLst/>
            </a:prstGeom>
          </p:spPr>
          <p:txBody>
            <a:bodyPr anchor="ctr" rtlCol="false" tIns="50800" lIns="50800" bIns="50800" rIns="50800"/>
            <a:lstStyle/>
            <a:p>
              <a:pPr algn="ctr">
                <a:lnSpc>
                  <a:spcPts val="5719"/>
                </a:lnSpc>
              </a:pPr>
              <a:r>
                <a:rPr lang="en-US" sz="4399">
                  <a:solidFill>
                    <a:srgbClr val="000000"/>
                  </a:solidFill>
                  <a:latin typeface="TT Drugs"/>
                </a:rPr>
                <a:t>3</a:t>
              </a:r>
            </a:p>
          </p:txBody>
        </p:sp>
      </p:grpSp>
      <p:grpSp>
        <p:nvGrpSpPr>
          <p:cNvPr name="Group 21" id="21"/>
          <p:cNvGrpSpPr/>
          <p:nvPr/>
        </p:nvGrpSpPr>
        <p:grpSpPr>
          <a:xfrm rot="0">
            <a:off x="6639578" y="7258419"/>
            <a:ext cx="6719831" cy="2671031"/>
            <a:chOff x="0" y="0"/>
            <a:chExt cx="11902262" cy="4730969"/>
          </a:xfrm>
        </p:grpSpPr>
        <p:sp>
          <p:nvSpPr>
            <p:cNvPr name="Freeform 22" id="22"/>
            <p:cNvSpPr/>
            <p:nvPr/>
          </p:nvSpPr>
          <p:spPr>
            <a:xfrm flipH="false" flipV="false" rot="0">
              <a:off x="0" y="0"/>
              <a:ext cx="11902262" cy="4730969"/>
            </a:xfrm>
            <a:custGeom>
              <a:avLst/>
              <a:gdLst/>
              <a:ahLst/>
              <a:cxnLst/>
              <a:rect r="r" b="b" t="t" l="l"/>
              <a:pathLst>
                <a:path h="4730969" w="11902262">
                  <a:moveTo>
                    <a:pt x="11902262" y="4730969"/>
                  </a:moveTo>
                  <a:lnTo>
                    <a:pt x="0" y="4129491"/>
                  </a:lnTo>
                  <a:lnTo>
                    <a:pt x="0" y="0"/>
                  </a:lnTo>
                  <a:lnTo>
                    <a:pt x="11902262" y="601479"/>
                  </a:lnTo>
                  <a:close/>
                </a:path>
              </a:pathLst>
            </a:custGeom>
            <a:blipFill>
              <a:blip r:embed="rId3"/>
              <a:stretch>
                <a:fillRect l="-1363" t="0" r="-1363" b="-24734"/>
              </a:stretch>
            </a:blipFill>
          </p:spPr>
        </p:sp>
      </p:grpSp>
      <p:grpSp>
        <p:nvGrpSpPr>
          <p:cNvPr name="Group 23" id="23"/>
          <p:cNvGrpSpPr/>
          <p:nvPr/>
        </p:nvGrpSpPr>
        <p:grpSpPr>
          <a:xfrm rot="0">
            <a:off x="13600589" y="3409363"/>
            <a:ext cx="1822199" cy="1105061"/>
            <a:chOff x="0" y="0"/>
            <a:chExt cx="1599349" cy="969915"/>
          </a:xfrm>
        </p:grpSpPr>
        <p:sp>
          <p:nvSpPr>
            <p:cNvPr name="Freeform 24" id="24"/>
            <p:cNvSpPr/>
            <p:nvPr/>
          </p:nvSpPr>
          <p:spPr>
            <a:xfrm flipH="false" flipV="false" rot="0">
              <a:off x="0" y="0"/>
              <a:ext cx="1599349" cy="969915"/>
            </a:xfrm>
            <a:custGeom>
              <a:avLst/>
              <a:gdLst/>
              <a:ahLst/>
              <a:cxnLst/>
              <a:rect r="r" b="b" t="t" l="l"/>
              <a:pathLst>
                <a:path h="969915" w="1599349">
                  <a:moveTo>
                    <a:pt x="799674" y="0"/>
                  </a:moveTo>
                  <a:cubicBezTo>
                    <a:pt x="358026" y="0"/>
                    <a:pt x="0" y="217123"/>
                    <a:pt x="0" y="484958"/>
                  </a:cubicBezTo>
                  <a:cubicBezTo>
                    <a:pt x="0" y="752792"/>
                    <a:pt x="358026" y="969915"/>
                    <a:pt x="799674" y="969915"/>
                  </a:cubicBezTo>
                  <a:cubicBezTo>
                    <a:pt x="1241322" y="969915"/>
                    <a:pt x="1599349" y="752792"/>
                    <a:pt x="1599349" y="484958"/>
                  </a:cubicBezTo>
                  <a:cubicBezTo>
                    <a:pt x="1599349" y="217123"/>
                    <a:pt x="1241322" y="0"/>
                    <a:pt x="799674" y="0"/>
                  </a:cubicBezTo>
                  <a:close/>
                </a:path>
              </a:pathLst>
            </a:custGeom>
            <a:blipFill>
              <a:blip r:embed="rId4"/>
              <a:stretch>
                <a:fillRect l="0" t="-1484" r="0" b="-1484"/>
              </a:stretch>
            </a:blipFill>
          </p:spPr>
        </p:sp>
      </p:grpSp>
      <p:grpSp>
        <p:nvGrpSpPr>
          <p:cNvPr name="Group 25" id="25"/>
          <p:cNvGrpSpPr/>
          <p:nvPr/>
        </p:nvGrpSpPr>
        <p:grpSpPr>
          <a:xfrm rot="0">
            <a:off x="10692909" y="3074158"/>
            <a:ext cx="2126902" cy="1806245"/>
            <a:chOff x="0" y="0"/>
            <a:chExt cx="2835869" cy="2408326"/>
          </a:xfrm>
        </p:grpSpPr>
        <p:sp>
          <p:nvSpPr>
            <p:cNvPr name="Freeform 26" id="26"/>
            <p:cNvSpPr/>
            <p:nvPr/>
          </p:nvSpPr>
          <p:spPr>
            <a:xfrm flipH="false" flipV="false" rot="0">
              <a:off x="515326" y="0"/>
              <a:ext cx="824942" cy="1007348"/>
            </a:xfrm>
            <a:custGeom>
              <a:avLst/>
              <a:gdLst/>
              <a:ahLst/>
              <a:cxnLst/>
              <a:rect r="r" b="b" t="t" l="l"/>
              <a:pathLst>
                <a:path h="1007348" w="824942">
                  <a:moveTo>
                    <a:pt x="0" y="0"/>
                  </a:moveTo>
                  <a:lnTo>
                    <a:pt x="824942" y="0"/>
                  </a:lnTo>
                  <a:lnTo>
                    <a:pt x="824942" y="1007348"/>
                  </a:lnTo>
                  <a:lnTo>
                    <a:pt x="0" y="1007348"/>
                  </a:lnTo>
                  <a:lnTo>
                    <a:pt x="0" y="0"/>
                  </a:lnTo>
                  <a:close/>
                </a:path>
              </a:pathLst>
            </a:custGeom>
            <a:blipFill>
              <a:blip r:embed="rId5"/>
              <a:stretch>
                <a:fillRect l="0" t="-295" r="0" b="-295"/>
              </a:stretch>
            </a:blipFill>
          </p:spPr>
        </p:sp>
        <p:sp>
          <p:nvSpPr>
            <p:cNvPr name="Freeform 27" id="27"/>
            <p:cNvSpPr/>
            <p:nvPr/>
          </p:nvSpPr>
          <p:spPr>
            <a:xfrm flipH="false" flipV="false" rot="0">
              <a:off x="1469356" y="34708"/>
              <a:ext cx="824942" cy="1007348"/>
            </a:xfrm>
            <a:custGeom>
              <a:avLst/>
              <a:gdLst/>
              <a:ahLst/>
              <a:cxnLst/>
              <a:rect r="r" b="b" t="t" l="l"/>
              <a:pathLst>
                <a:path h="1007348" w="824942">
                  <a:moveTo>
                    <a:pt x="0" y="0"/>
                  </a:moveTo>
                  <a:lnTo>
                    <a:pt x="824942" y="0"/>
                  </a:lnTo>
                  <a:lnTo>
                    <a:pt x="824942" y="1007348"/>
                  </a:lnTo>
                  <a:lnTo>
                    <a:pt x="0" y="1007348"/>
                  </a:lnTo>
                  <a:lnTo>
                    <a:pt x="0" y="0"/>
                  </a:lnTo>
                  <a:close/>
                </a:path>
              </a:pathLst>
            </a:custGeom>
            <a:blipFill>
              <a:blip r:embed="rId5"/>
              <a:stretch>
                <a:fillRect l="0" t="-295" r="0" b="-295"/>
              </a:stretch>
            </a:blipFill>
          </p:spPr>
        </p:sp>
        <p:sp>
          <p:nvSpPr>
            <p:cNvPr name="Freeform 28" id="28"/>
            <p:cNvSpPr/>
            <p:nvPr/>
          </p:nvSpPr>
          <p:spPr>
            <a:xfrm flipH="false" flipV="false" rot="0">
              <a:off x="2010927" y="809948"/>
              <a:ext cx="824942" cy="1007348"/>
            </a:xfrm>
            <a:custGeom>
              <a:avLst/>
              <a:gdLst/>
              <a:ahLst/>
              <a:cxnLst/>
              <a:rect r="r" b="b" t="t" l="l"/>
              <a:pathLst>
                <a:path h="1007348" w="824942">
                  <a:moveTo>
                    <a:pt x="0" y="0"/>
                  </a:moveTo>
                  <a:lnTo>
                    <a:pt x="824942" y="0"/>
                  </a:lnTo>
                  <a:lnTo>
                    <a:pt x="824942" y="1007349"/>
                  </a:lnTo>
                  <a:lnTo>
                    <a:pt x="0" y="1007349"/>
                  </a:lnTo>
                  <a:lnTo>
                    <a:pt x="0" y="0"/>
                  </a:lnTo>
                  <a:close/>
                </a:path>
              </a:pathLst>
            </a:custGeom>
            <a:blipFill>
              <a:blip r:embed="rId5"/>
              <a:stretch>
                <a:fillRect l="0" t="-295" r="0" b="-295"/>
              </a:stretch>
            </a:blipFill>
          </p:spPr>
        </p:sp>
        <p:sp>
          <p:nvSpPr>
            <p:cNvPr name="Freeform 29" id="29"/>
            <p:cNvSpPr/>
            <p:nvPr/>
          </p:nvSpPr>
          <p:spPr>
            <a:xfrm flipH="false" flipV="false" rot="0">
              <a:off x="927797" y="809948"/>
              <a:ext cx="824942" cy="1007348"/>
            </a:xfrm>
            <a:custGeom>
              <a:avLst/>
              <a:gdLst/>
              <a:ahLst/>
              <a:cxnLst/>
              <a:rect r="r" b="b" t="t" l="l"/>
              <a:pathLst>
                <a:path h="1007348" w="824942">
                  <a:moveTo>
                    <a:pt x="0" y="0"/>
                  </a:moveTo>
                  <a:lnTo>
                    <a:pt x="824942" y="0"/>
                  </a:lnTo>
                  <a:lnTo>
                    <a:pt x="824942" y="1007349"/>
                  </a:lnTo>
                  <a:lnTo>
                    <a:pt x="0" y="1007349"/>
                  </a:lnTo>
                  <a:lnTo>
                    <a:pt x="0" y="0"/>
                  </a:lnTo>
                  <a:close/>
                </a:path>
              </a:pathLst>
            </a:custGeom>
            <a:blipFill>
              <a:blip r:embed="rId5"/>
              <a:stretch>
                <a:fillRect l="0" t="-295" r="0" b="-295"/>
              </a:stretch>
            </a:blipFill>
          </p:spPr>
        </p:sp>
        <p:sp>
          <p:nvSpPr>
            <p:cNvPr name="Freeform 30" id="30"/>
            <p:cNvSpPr/>
            <p:nvPr/>
          </p:nvSpPr>
          <p:spPr>
            <a:xfrm flipH="false" flipV="false" rot="0">
              <a:off x="0" y="683135"/>
              <a:ext cx="824942" cy="1007348"/>
            </a:xfrm>
            <a:custGeom>
              <a:avLst/>
              <a:gdLst/>
              <a:ahLst/>
              <a:cxnLst/>
              <a:rect r="r" b="b" t="t" l="l"/>
              <a:pathLst>
                <a:path h="1007348" w="824942">
                  <a:moveTo>
                    <a:pt x="0" y="0"/>
                  </a:moveTo>
                  <a:lnTo>
                    <a:pt x="824942" y="0"/>
                  </a:lnTo>
                  <a:lnTo>
                    <a:pt x="824942" y="1007348"/>
                  </a:lnTo>
                  <a:lnTo>
                    <a:pt x="0" y="1007348"/>
                  </a:lnTo>
                  <a:lnTo>
                    <a:pt x="0" y="0"/>
                  </a:lnTo>
                  <a:close/>
                </a:path>
              </a:pathLst>
            </a:custGeom>
            <a:blipFill>
              <a:blip r:embed="rId5"/>
              <a:stretch>
                <a:fillRect l="0" t="-295" r="0" b="-295"/>
              </a:stretch>
            </a:blipFill>
          </p:spPr>
        </p:sp>
        <p:sp>
          <p:nvSpPr>
            <p:cNvPr name="Freeform 31" id="31"/>
            <p:cNvSpPr/>
            <p:nvPr/>
          </p:nvSpPr>
          <p:spPr>
            <a:xfrm flipH="false" flipV="false" rot="0">
              <a:off x="1469362" y="1400978"/>
              <a:ext cx="824942" cy="1007348"/>
            </a:xfrm>
            <a:custGeom>
              <a:avLst/>
              <a:gdLst/>
              <a:ahLst/>
              <a:cxnLst/>
              <a:rect r="r" b="b" t="t" l="l"/>
              <a:pathLst>
                <a:path h="1007348" w="824942">
                  <a:moveTo>
                    <a:pt x="0" y="0"/>
                  </a:moveTo>
                  <a:lnTo>
                    <a:pt x="824942" y="0"/>
                  </a:lnTo>
                  <a:lnTo>
                    <a:pt x="824942" y="1007348"/>
                  </a:lnTo>
                  <a:lnTo>
                    <a:pt x="0" y="1007348"/>
                  </a:lnTo>
                  <a:lnTo>
                    <a:pt x="0" y="0"/>
                  </a:lnTo>
                  <a:close/>
                </a:path>
              </a:pathLst>
            </a:custGeom>
            <a:blipFill>
              <a:blip r:embed="rId5"/>
              <a:stretch>
                <a:fillRect l="0" t="-295" r="0" b="-295"/>
              </a:stretch>
            </a:blipFill>
          </p:spPr>
        </p:sp>
        <p:sp>
          <p:nvSpPr>
            <p:cNvPr name="Freeform 32" id="32"/>
            <p:cNvSpPr/>
            <p:nvPr/>
          </p:nvSpPr>
          <p:spPr>
            <a:xfrm flipH="false" flipV="false" rot="0">
              <a:off x="412471" y="1400978"/>
              <a:ext cx="824942" cy="1007348"/>
            </a:xfrm>
            <a:custGeom>
              <a:avLst/>
              <a:gdLst/>
              <a:ahLst/>
              <a:cxnLst/>
              <a:rect r="r" b="b" t="t" l="l"/>
              <a:pathLst>
                <a:path h="1007348" w="824942">
                  <a:moveTo>
                    <a:pt x="0" y="0"/>
                  </a:moveTo>
                  <a:lnTo>
                    <a:pt x="824942" y="0"/>
                  </a:lnTo>
                  <a:lnTo>
                    <a:pt x="824942" y="1007348"/>
                  </a:lnTo>
                  <a:lnTo>
                    <a:pt x="0" y="1007348"/>
                  </a:lnTo>
                  <a:lnTo>
                    <a:pt x="0" y="0"/>
                  </a:lnTo>
                  <a:close/>
                </a:path>
              </a:pathLst>
            </a:custGeom>
            <a:blipFill>
              <a:blip r:embed="rId5"/>
              <a:stretch>
                <a:fillRect l="0" t="-295" r="0" b="-295"/>
              </a:stretch>
            </a:blipFill>
          </p:spPr>
        </p:sp>
      </p:grpSp>
      <p:sp>
        <p:nvSpPr>
          <p:cNvPr name="AutoShape 33" id="33"/>
          <p:cNvSpPr/>
          <p:nvPr/>
        </p:nvSpPr>
        <p:spPr>
          <a:xfrm flipV="true">
            <a:off x="12819811" y="3961893"/>
            <a:ext cx="780779" cy="15386"/>
          </a:xfrm>
          <a:prstGeom prst="line">
            <a:avLst/>
          </a:prstGeom>
          <a:ln cap="flat" w="38100">
            <a:solidFill>
              <a:srgbClr val="000000"/>
            </a:solidFill>
            <a:prstDash val="solid"/>
            <a:headEnd type="none" len="sm" w="sm"/>
            <a:tailEnd type="triangle" len="med" w="lg"/>
          </a:ln>
        </p:spPr>
      </p:sp>
      <p:sp>
        <p:nvSpPr>
          <p:cNvPr name="AutoShape 34" id="34"/>
          <p:cNvSpPr/>
          <p:nvPr/>
        </p:nvSpPr>
        <p:spPr>
          <a:xfrm flipV="true">
            <a:off x="15536611" y="5669760"/>
            <a:ext cx="619125" cy="0"/>
          </a:xfrm>
          <a:prstGeom prst="line">
            <a:avLst/>
          </a:prstGeom>
          <a:ln cap="flat" w="38100">
            <a:solidFill>
              <a:srgbClr val="000000"/>
            </a:solidFill>
            <a:prstDash val="solid"/>
            <a:headEnd type="none" len="sm" w="sm"/>
            <a:tailEnd type="triangle" len="med" w="lg"/>
          </a:ln>
        </p:spPr>
      </p:sp>
      <p:grpSp>
        <p:nvGrpSpPr>
          <p:cNvPr name="Group 35" id="35"/>
          <p:cNvGrpSpPr/>
          <p:nvPr/>
        </p:nvGrpSpPr>
        <p:grpSpPr>
          <a:xfrm rot="0">
            <a:off x="16287531" y="7150755"/>
            <a:ext cx="1559734" cy="1559734"/>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36437" t="0" r="-36437" b="0"/>
              </a:stretch>
            </a:blipFill>
          </p:spPr>
        </p:sp>
      </p:grpSp>
      <p:grpSp>
        <p:nvGrpSpPr>
          <p:cNvPr name="Group 37" id="37"/>
          <p:cNvGrpSpPr/>
          <p:nvPr/>
        </p:nvGrpSpPr>
        <p:grpSpPr>
          <a:xfrm rot="0">
            <a:off x="13486767" y="5055906"/>
            <a:ext cx="2049844" cy="1227709"/>
            <a:chOff x="0" y="0"/>
            <a:chExt cx="539877" cy="323347"/>
          </a:xfrm>
        </p:grpSpPr>
        <p:sp>
          <p:nvSpPr>
            <p:cNvPr name="Freeform 38" id="38"/>
            <p:cNvSpPr/>
            <p:nvPr/>
          </p:nvSpPr>
          <p:spPr>
            <a:xfrm flipH="false" flipV="false" rot="0">
              <a:off x="0" y="0"/>
              <a:ext cx="539877" cy="323347"/>
            </a:xfrm>
            <a:custGeom>
              <a:avLst/>
              <a:gdLst/>
              <a:ahLst/>
              <a:cxnLst/>
              <a:rect r="r" b="b" t="t" l="l"/>
              <a:pathLst>
                <a:path h="323347" w="539877">
                  <a:moveTo>
                    <a:pt x="161674" y="0"/>
                  </a:moveTo>
                  <a:lnTo>
                    <a:pt x="378203" y="0"/>
                  </a:lnTo>
                  <a:cubicBezTo>
                    <a:pt x="421082" y="0"/>
                    <a:pt x="462204" y="17033"/>
                    <a:pt x="492524" y="47353"/>
                  </a:cubicBezTo>
                  <a:cubicBezTo>
                    <a:pt x="522843" y="77673"/>
                    <a:pt x="539877" y="118795"/>
                    <a:pt x="539877" y="161674"/>
                  </a:cubicBezTo>
                  <a:lnTo>
                    <a:pt x="539877" y="161674"/>
                  </a:lnTo>
                  <a:cubicBezTo>
                    <a:pt x="539877" y="250963"/>
                    <a:pt x="467493" y="323347"/>
                    <a:pt x="378203" y="323347"/>
                  </a:cubicBezTo>
                  <a:lnTo>
                    <a:pt x="161674" y="323347"/>
                  </a:lnTo>
                  <a:cubicBezTo>
                    <a:pt x="118795" y="323347"/>
                    <a:pt x="77673" y="306314"/>
                    <a:pt x="47353" y="275994"/>
                  </a:cubicBezTo>
                  <a:cubicBezTo>
                    <a:pt x="17033" y="245674"/>
                    <a:pt x="0" y="204552"/>
                    <a:pt x="0" y="161674"/>
                  </a:cubicBezTo>
                  <a:lnTo>
                    <a:pt x="0" y="161674"/>
                  </a:lnTo>
                  <a:cubicBezTo>
                    <a:pt x="0" y="118795"/>
                    <a:pt x="17033" y="77673"/>
                    <a:pt x="47353" y="47353"/>
                  </a:cubicBezTo>
                  <a:cubicBezTo>
                    <a:pt x="77673" y="17033"/>
                    <a:pt x="118795" y="0"/>
                    <a:pt x="161674" y="0"/>
                  </a:cubicBezTo>
                  <a:close/>
                </a:path>
              </a:pathLst>
            </a:custGeom>
            <a:solidFill>
              <a:srgbClr val="FFFFFF"/>
            </a:solidFill>
          </p:spPr>
        </p:sp>
        <p:sp>
          <p:nvSpPr>
            <p:cNvPr name="TextBox 39" id="39"/>
            <p:cNvSpPr txBox="true"/>
            <p:nvPr/>
          </p:nvSpPr>
          <p:spPr>
            <a:xfrm>
              <a:off x="0" y="-19050"/>
              <a:ext cx="539877" cy="342397"/>
            </a:xfrm>
            <a:prstGeom prst="rect">
              <a:avLst/>
            </a:prstGeom>
          </p:spPr>
          <p:txBody>
            <a:bodyPr anchor="ctr" rtlCol="false" tIns="50800" lIns="50800" bIns="50800" rIns="50800"/>
            <a:lstStyle/>
            <a:p>
              <a:pPr algn="ctr">
                <a:lnSpc>
                  <a:spcPts val="2859"/>
                </a:lnSpc>
              </a:pPr>
              <a:r>
                <a:rPr lang="en-US" sz="2199">
                  <a:solidFill>
                    <a:srgbClr val="000000"/>
                  </a:solidFill>
                  <a:latin typeface="TT Drugs"/>
                </a:rPr>
                <a:t>Partes</a:t>
              </a:r>
            </a:p>
            <a:p>
              <a:pPr algn="ctr">
                <a:lnSpc>
                  <a:spcPts val="2859"/>
                </a:lnSpc>
              </a:pPr>
              <a:r>
                <a:rPr lang="en-US" sz="2199">
                  <a:solidFill>
                    <a:srgbClr val="000000"/>
                  </a:solidFill>
                  <a:latin typeface="TT Drugs"/>
                </a:rPr>
                <a:t>1024</a:t>
              </a:r>
            </a:p>
            <a:p>
              <a:pPr algn="ctr">
                <a:lnSpc>
                  <a:spcPts val="2859"/>
                </a:lnSpc>
              </a:pPr>
              <a:r>
                <a:rPr lang="en-US" sz="2199">
                  <a:solidFill>
                    <a:srgbClr val="000000"/>
                  </a:solidFill>
                  <a:latin typeface="TT Drugs"/>
                </a:rPr>
                <a:t>Overlap 128</a:t>
              </a:r>
            </a:p>
          </p:txBody>
        </p:sp>
      </p:grpSp>
      <p:sp>
        <p:nvSpPr>
          <p:cNvPr name="AutoShape 40" id="40"/>
          <p:cNvSpPr/>
          <p:nvPr/>
        </p:nvSpPr>
        <p:spPr>
          <a:xfrm flipH="true">
            <a:off x="14511689" y="4514424"/>
            <a:ext cx="0" cy="541482"/>
          </a:xfrm>
          <a:prstGeom prst="line">
            <a:avLst/>
          </a:prstGeom>
          <a:ln cap="flat" w="38100">
            <a:solidFill>
              <a:srgbClr val="000000"/>
            </a:solidFill>
            <a:prstDash val="solid"/>
            <a:headEnd type="none" len="sm" w="sm"/>
            <a:tailEnd type="triangle" len="med" w="lg"/>
          </a:ln>
        </p:spPr>
      </p:sp>
      <p:sp>
        <p:nvSpPr>
          <p:cNvPr name="Freeform 41" id="41"/>
          <p:cNvSpPr/>
          <p:nvPr/>
        </p:nvSpPr>
        <p:spPr>
          <a:xfrm flipH="false" flipV="false" rot="0">
            <a:off x="2592050" y="2025964"/>
            <a:ext cx="3251009" cy="938869"/>
          </a:xfrm>
          <a:custGeom>
            <a:avLst/>
            <a:gdLst/>
            <a:ahLst/>
            <a:cxnLst/>
            <a:rect r="r" b="b" t="t" l="l"/>
            <a:pathLst>
              <a:path h="938869" w="3251009">
                <a:moveTo>
                  <a:pt x="0" y="0"/>
                </a:moveTo>
                <a:lnTo>
                  <a:pt x="3251009" y="0"/>
                </a:lnTo>
                <a:lnTo>
                  <a:pt x="3251009" y="938869"/>
                </a:lnTo>
                <a:lnTo>
                  <a:pt x="0" y="938869"/>
                </a:lnTo>
                <a:lnTo>
                  <a:pt x="0" y="0"/>
                </a:lnTo>
                <a:close/>
              </a:path>
            </a:pathLst>
          </a:custGeom>
          <a:blipFill>
            <a:blip r:embed="rId7"/>
            <a:stretch>
              <a:fillRect l="0" t="0" r="0" b="0"/>
            </a:stretch>
          </a:blipFill>
        </p:spPr>
      </p:sp>
      <p:grpSp>
        <p:nvGrpSpPr>
          <p:cNvPr name="Group 42" id="42"/>
          <p:cNvGrpSpPr/>
          <p:nvPr/>
        </p:nvGrpSpPr>
        <p:grpSpPr>
          <a:xfrm rot="0">
            <a:off x="16155736" y="4758098"/>
            <a:ext cx="1823324" cy="1823324"/>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0" t="0" r="0" b="0"/>
              </a:stretch>
            </a:blipFill>
          </p:spPr>
        </p:sp>
      </p:grpSp>
      <p:sp>
        <p:nvSpPr>
          <p:cNvPr name="AutoShape 44" id="44"/>
          <p:cNvSpPr/>
          <p:nvPr/>
        </p:nvSpPr>
        <p:spPr>
          <a:xfrm>
            <a:off x="17067398" y="6581422"/>
            <a:ext cx="0" cy="569332"/>
          </a:xfrm>
          <a:prstGeom prst="line">
            <a:avLst/>
          </a:prstGeom>
          <a:ln cap="flat" w="38100">
            <a:solidFill>
              <a:srgbClr val="000000"/>
            </a:solidFill>
            <a:prstDash val="solid"/>
            <a:headEnd type="none" len="sm" w="sm"/>
            <a:tailEnd type="triangle" len="med" w="lg"/>
          </a:ln>
        </p:spPr>
      </p:sp>
      <p:sp>
        <p:nvSpPr>
          <p:cNvPr name="TextBox 45" id="45"/>
          <p:cNvSpPr txBox="true"/>
          <p:nvPr/>
        </p:nvSpPr>
        <p:spPr>
          <a:xfrm rot="0">
            <a:off x="13593960" y="530914"/>
            <a:ext cx="3054615" cy="1765710"/>
          </a:xfrm>
          <a:prstGeom prst="rect">
            <a:avLst/>
          </a:prstGeom>
        </p:spPr>
        <p:txBody>
          <a:bodyPr anchor="t" rtlCol="false" tIns="0" lIns="0" bIns="0" rIns="0">
            <a:spAutoFit/>
          </a:bodyPr>
          <a:lstStyle/>
          <a:p>
            <a:pPr algn="ctr" marL="0" indent="0" lvl="0">
              <a:lnSpc>
                <a:spcPts val="14301"/>
              </a:lnSpc>
              <a:spcBef>
                <a:spcPct val="0"/>
              </a:spcBef>
            </a:pPr>
            <a:r>
              <a:rPr lang="en-US" sz="10363">
                <a:solidFill>
                  <a:srgbClr val="FFFFFF"/>
                </a:solidFill>
                <a:latin typeface="TT Drugs Bold"/>
              </a:rPr>
              <a:t>90%</a:t>
            </a:r>
          </a:p>
        </p:txBody>
      </p:sp>
      <p:sp>
        <p:nvSpPr>
          <p:cNvPr name="TextBox 46" id="46"/>
          <p:cNvSpPr txBox="true"/>
          <p:nvPr/>
        </p:nvSpPr>
        <p:spPr>
          <a:xfrm rot="0">
            <a:off x="2592050" y="633076"/>
            <a:ext cx="8594441" cy="889765"/>
          </a:xfrm>
          <a:prstGeom prst="rect">
            <a:avLst/>
          </a:prstGeom>
        </p:spPr>
        <p:txBody>
          <a:bodyPr anchor="t" rtlCol="false" tIns="0" lIns="0" bIns="0" rIns="0">
            <a:spAutoFit/>
          </a:bodyPr>
          <a:lstStyle/>
          <a:p>
            <a:pPr algn="l" marL="0" indent="0" lvl="0">
              <a:lnSpc>
                <a:spcPts val="7281"/>
              </a:lnSpc>
              <a:spcBef>
                <a:spcPct val="0"/>
              </a:spcBef>
            </a:pPr>
            <a:r>
              <a:rPr lang="en-US" sz="5276">
                <a:solidFill>
                  <a:srgbClr val="4BACC6"/>
                </a:solidFill>
                <a:latin typeface="TT Drugs Bold"/>
              </a:rPr>
              <a:t>Base de Datos Vectorial</a:t>
            </a:r>
          </a:p>
        </p:txBody>
      </p:sp>
      <p:sp>
        <p:nvSpPr>
          <p:cNvPr name="TextBox 47" id="47"/>
          <p:cNvSpPr txBox="true"/>
          <p:nvPr/>
        </p:nvSpPr>
        <p:spPr>
          <a:xfrm rot="0">
            <a:off x="2937156" y="3841914"/>
            <a:ext cx="6608170" cy="719827"/>
          </a:xfrm>
          <a:prstGeom prst="rect">
            <a:avLst/>
          </a:prstGeom>
        </p:spPr>
        <p:txBody>
          <a:bodyPr anchor="t" rtlCol="false" tIns="0" lIns="0" bIns="0" rIns="0">
            <a:spAutoFit/>
          </a:bodyPr>
          <a:lstStyle/>
          <a:p>
            <a:pPr algn="l" marL="0" indent="0" lvl="0">
              <a:lnSpc>
                <a:spcPts val="2935"/>
              </a:lnSpc>
              <a:spcBef>
                <a:spcPct val="0"/>
              </a:spcBef>
            </a:pPr>
            <a:r>
              <a:rPr lang="en-US" sz="2127" spc="208">
                <a:solidFill>
                  <a:srgbClr val="231F20"/>
                </a:solidFill>
                <a:latin typeface="TT Drugs"/>
              </a:rPr>
              <a:t>Lectura secuencial de todos los ficheros que han sido descargados con el Scrapper.</a:t>
            </a:r>
          </a:p>
        </p:txBody>
      </p:sp>
      <p:sp>
        <p:nvSpPr>
          <p:cNvPr name="TextBox 48" id="48"/>
          <p:cNvSpPr txBox="true"/>
          <p:nvPr/>
        </p:nvSpPr>
        <p:spPr>
          <a:xfrm rot="0">
            <a:off x="2937156" y="5781946"/>
            <a:ext cx="6608170" cy="359411"/>
          </a:xfrm>
          <a:prstGeom prst="rect">
            <a:avLst/>
          </a:prstGeom>
        </p:spPr>
        <p:txBody>
          <a:bodyPr anchor="t" rtlCol="false" tIns="0" lIns="0" bIns="0" rIns="0">
            <a:spAutoFit/>
          </a:bodyPr>
          <a:lstStyle/>
          <a:p>
            <a:pPr algn="l" marL="0" indent="0" lvl="0">
              <a:lnSpc>
                <a:spcPts val="2935"/>
              </a:lnSpc>
              <a:spcBef>
                <a:spcPct val="0"/>
              </a:spcBef>
            </a:pPr>
            <a:r>
              <a:rPr lang="en-US" sz="2127" spc="208">
                <a:solidFill>
                  <a:srgbClr val="231F20"/>
                </a:solidFill>
                <a:latin typeface="TT Drugs"/>
              </a:rPr>
              <a:t>Control de ruptura del proceso</a:t>
            </a:r>
          </a:p>
        </p:txBody>
      </p:sp>
      <p:sp>
        <p:nvSpPr>
          <p:cNvPr name="TextBox 49" id="49"/>
          <p:cNvSpPr txBox="true"/>
          <p:nvPr/>
        </p:nvSpPr>
        <p:spPr>
          <a:xfrm rot="0">
            <a:off x="2937156" y="7210794"/>
            <a:ext cx="4671005" cy="719827"/>
          </a:xfrm>
          <a:prstGeom prst="rect">
            <a:avLst/>
          </a:prstGeom>
        </p:spPr>
        <p:txBody>
          <a:bodyPr anchor="t" rtlCol="false" tIns="0" lIns="0" bIns="0" rIns="0">
            <a:spAutoFit/>
          </a:bodyPr>
          <a:lstStyle/>
          <a:p>
            <a:pPr algn="l" marL="0" indent="0" lvl="0">
              <a:lnSpc>
                <a:spcPts val="2935"/>
              </a:lnSpc>
              <a:spcBef>
                <a:spcPct val="0"/>
              </a:spcBef>
            </a:pPr>
            <a:r>
              <a:rPr lang="en-US" sz="2127" spc="208">
                <a:solidFill>
                  <a:srgbClr val="231F20"/>
                </a:solidFill>
                <a:latin typeface="TT Drugs"/>
              </a:rPr>
              <a:t>Vectorización del texto leido de los PDFs.</a:t>
            </a:r>
          </a:p>
        </p:txBody>
      </p:sp>
      <p:sp>
        <p:nvSpPr>
          <p:cNvPr name="TextBox 50" id="50"/>
          <p:cNvSpPr txBox="true"/>
          <p:nvPr/>
        </p:nvSpPr>
        <p:spPr>
          <a:xfrm rot="0">
            <a:off x="12148171" y="1979491"/>
            <a:ext cx="5495223" cy="757343"/>
          </a:xfrm>
          <a:prstGeom prst="rect">
            <a:avLst/>
          </a:prstGeom>
        </p:spPr>
        <p:txBody>
          <a:bodyPr anchor="t" rtlCol="false" tIns="0" lIns="0" bIns="0" rIns="0">
            <a:spAutoFit/>
          </a:bodyPr>
          <a:lstStyle/>
          <a:p>
            <a:pPr algn="ctr">
              <a:lnSpc>
                <a:spcPts val="6112"/>
              </a:lnSpc>
            </a:pPr>
            <a:r>
              <a:rPr lang="en-US" sz="4366">
                <a:solidFill>
                  <a:srgbClr val="FFFFFF"/>
                </a:solidFill>
                <a:latin typeface="Open Sans Bold"/>
              </a:rPr>
              <a:t>Tiempo de computo</a:t>
            </a:r>
          </a:p>
        </p:txBody>
      </p:sp>
      <p:sp>
        <p:nvSpPr>
          <p:cNvPr name="TextBox 51" id="51"/>
          <p:cNvSpPr txBox="true"/>
          <p:nvPr/>
        </p:nvSpPr>
        <p:spPr>
          <a:xfrm rot="0">
            <a:off x="16283577" y="4215895"/>
            <a:ext cx="1563688" cy="398632"/>
          </a:xfrm>
          <a:prstGeom prst="rect">
            <a:avLst/>
          </a:prstGeom>
        </p:spPr>
        <p:txBody>
          <a:bodyPr anchor="t" rtlCol="false" tIns="0" lIns="0" bIns="0" rIns="0">
            <a:spAutoFit/>
          </a:bodyPr>
          <a:lstStyle/>
          <a:p>
            <a:pPr algn="ctr">
              <a:lnSpc>
                <a:spcPts val="3252"/>
              </a:lnSpc>
            </a:pPr>
            <a:r>
              <a:rPr lang="en-US" sz="2323">
                <a:solidFill>
                  <a:srgbClr val="000000"/>
                </a:solidFill>
                <a:latin typeface="Open Sans"/>
              </a:rPr>
              <a:t>Embedding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962467" y="3022570"/>
            <a:ext cx="892225" cy="2769761"/>
            <a:chOff x="0" y="0"/>
            <a:chExt cx="1189633" cy="3693015"/>
          </a:xfrm>
        </p:grpSpPr>
        <p:grpSp>
          <p:nvGrpSpPr>
            <p:cNvPr name="Group 3" id="3"/>
            <p:cNvGrpSpPr/>
            <p:nvPr/>
          </p:nvGrpSpPr>
          <p:grpSpPr>
            <a:xfrm rot="0">
              <a:off x="287104" y="1993338"/>
              <a:ext cx="728767" cy="1439737"/>
              <a:chOff x="0" y="0"/>
              <a:chExt cx="1120320" cy="2213280"/>
            </a:xfrm>
          </p:grpSpPr>
          <p:sp>
            <p:nvSpPr>
              <p:cNvPr name="Freeform 4" id="4"/>
              <p:cNvSpPr/>
              <p:nvPr/>
            </p:nvSpPr>
            <p:spPr>
              <a:xfrm flipH="false" flipV="false" rot="0">
                <a:off x="5334" y="14732"/>
                <a:ext cx="1114933" cy="2194560"/>
              </a:xfrm>
              <a:custGeom>
                <a:avLst/>
                <a:gdLst/>
                <a:ahLst/>
                <a:cxnLst/>
                <a:rect r="r" b="b" t="t" l="l"/>
                <a:pathLst>
                  <a:path h="2194560" w="1114933">
                    <a:moveTo>
                      <a:pt x="1114933" y="2159"/>
                    </a:moveTo>
                    <a:cubicBezTo>
                      <a:pt x="1053719" y="876173"/>
                      <a:pt x="640588" y="1650365"/>
                      <a:pt x="20955" y="2194560"/>
                    </a:cubicBezTo>
                    <a:lnTo>
                      <a:pt x="0" y="2170811"/>
                    </a:lnTo>
                    <a:cubicBezTo>
                      <a:pt x="613791" y="1631823"/>
                      <a:pt x="1022731" y="865251"/>
                      <a:pt x="1083310" y="0"/>
                    </a:cubicBezTo>
                    <a:close/>
                  </a:path>
                </a:pathLst>
              </a:custGeom>
              <a:solidFill>
                <a:srgbClr val="414042"/>
              </a:solidFill>
            </p:spPr>
          </p:sp>
        </p:grpSp>
        <p:grpSp>
          <p:nvGrpSpPr>
            <p:cNvPr name="Group 5" id="5"/>
            <p:cNvGrpSpPr/>
            <p:nvPr/>
          </p:nvGrpSpPr>
          <p:grpSpPr>
            <a:xfrm rot="0">
              <a:off x="287104" y="262750"/>
              <a:ext cx="728767" cy="1433180"/>
              <a:chOff x="0" y="0"/>
              <a:chExt cx="1120320" cy="2203200"/>
            </a:xfrm>
          </p:grpSpPr>
          <p:sp>
            <p:nvSpPr>
              <p:cNvPr name="Freeform 6" id="6"/>
              <p:cNvSpPr/>
              <p:nvPr/>
            </p:nvSpPr>
            <p:spPr>
              <a:xfrm flipH="false" flipV="false" rot="0">
                <a:off x="5334" y="3937"/>
                <a:ext cx="1114933" cy="2184654"/>
              </a:xfrm>
              <a:custGeom>
                <a:avLst/>
                <a:gdLst/>
                <a:ahLst/>
                <a:cxnLst/>
                <a:rect r="r" b="b" t="t" l="l"/>
                <a:pathLst>
                  <a:path h="2184654" w="1114933">
                    <a:moveTo>
                      <a:pt x="20955" y="0"/>
                    </a:moveTo>
                    <a:cubicBezTo>
                      <a:pt x="640588" y="543560"/>
                      <a:pt x="1053719" y="1316863"/>
                      <a:pt x="1114933" y="2182368"/>
                    </a:cubicBezTo>
                    <a:lnTo>
                      <a:pt x="1083310" y="2184654"/>
                    </a:lnTo>
                    <a:cubicBezTo>
                      <a:pt x="1022731" y="1327912"/>
                      <a:pt x="613791" y="562229"/>
                      <a:pt x="0" y="23749"/>
                    </a:cubicBezTo>
                    <a:close/>
                  </a:path>
                </a:pathLst>
              </a:custGeom>
              <a:solidFill>
                <a:srgbClr val="414042"/>
              </a:solidFill>
            </p:spPr>
          </p:sp>
        </p:grpSp>
        <p:grpSp>
          <p:nvGrpSpPr>
            <p:cNvPr name="Group 7" id="7"/>
            <p:cNvGrpSpPr/>
            <p:nvPr/>
          </p:nvGrpSpPr>
          <p:grpSpPr>
            <a:xfrm rot="0">
              <a:off x="0" y="0"/>
              <a:ext cx="347054" cy="347523"/>
              <a:chOff x="0" y="0"/>
              <a:chExt cx="533520" cy="534240"/>
            </a:xfrm>
          </p:grpSpPr>
          <p:sp>
            <p:nvSpPr>
              <p:cNvPr name="Freeform 8" id="8"/>
              <p:cNvSpPr/>
              <p:nvPr/>
            </p:nvSpPr>
            <p:spPr>
              <a:xfrm flipH="false" flipV="false" rot="0">
                <a:off x="0" y="0"/>
                <a:ext cx="533527" cy="534289"/>
              </a:xfrm>
              <a:custGeom>
                <a:avLst/>
                <a:gdLst/>
                <a:ahLst/>
                <a:cxnLst/>
                <a:rect r="r" b="b" t="t" l="l"/>
                <a:pathLst>
                  <a:path h="534289" w="533527">
                    <a:moveTo>
                      <a:pt x="0" y="267081"/>
                    </a:moveTo>
                    <a:cubicBezTo>
                      <a:pt x="0" y="119634"/>
                      <a:pt x="119380" y="0"/>
                      <a:pt x="266700" y="0"/>
                    </a:cubicBezTo>
                    <a:lnTo>
                      <a:pt x="266700" y="22352"/>
                    </a:lnTo>
                    <a:lnTo>
                      <a:pt x="266700" y="0"/>
                    </a:lnTo>
                    <a:cubicBezTo>
                      <a:pt x="414020" y="0"/>
                      <a:pt x="533400" y="119634"/>
                      <a:pt x="533400" y="267081"/>
                    </a:cubicBezTo>
                    <a:lnTo>
                      <a:pt x="511175" y="267081"/>
                    </a:lnTo>
                    <a:lnTo>
                      <a:pt x="533527" y="267081"/>
                    </a:lnTo>
                    <a:cubicBezTo>
                      <a:pt x="533527" y="414528"/>
                      <a:pt x="414147" y="534162"/>
                      <a:pt x="266827" y="534162"/>
                    </a:cubicBezTo>
                    <a:lnTo>
                      <a:pt x="266827" y="511937"/>
                    </a:lnTo>
                    <a:lnTo>
                      <a:pt x="266827" y="534289"/>
                    </a:lnTo>
                    <a:cubicBezTo>
                      <a:pt x="119507" y="534289"/>
                      <a:pt x="127" y="414655"/>
                      <a:pt x="127" y="267208"/>
                    </a:cubicBezTo>
                    <a:lnTo>
                      <a:pt x="22352" y="267208"/>
                    </a:lnTo>
                    <a:lnTo>
                      <a:pt x="44577" y="267208"/>
                    </a:lnTo>
                    <a:lnTo>
                      <a:pt x="22352" y="267208"/>
                    </a:lnTo>
                    <a:lnTo>
                      <a:pt x="0" y="267208"/>
                    </a:lnTo>
                    <a:moveTo>
                      <a:pt x="44577" y="267208"/>
                    </a:moveTo>
                    <a:cubicBezTo>
                      <a:pt x="44577" y="279527"/>
                      <a:pt x="34544" y="289560"/>
                      <a:pt x="22225" y="289560"/>
                    </a:cubicBezTo>
                    <a:cubicBezTo>
                      <a:pt x="9906" y="289560"/>
                      <a:pt x="0" y="279400"/>
                      <a:pt x="0" y="267081"/>
                    </a:cubicBezTo>
                    <a:cubicBezTo>
                      <a:pt x="0" y="254762"/>
                      <a:pt x="10033" y="244729"/>
                      <a:pt x="22352" y="244729"/>
                    </a:cubicBezTo>
                    <a:cubicBezTo>
                      <a:pt x="34671" y="244729"/>
                      <a:pt x="44704" y="254762"/>
                      <a:pt x="44704" y="267081"/>
                    </a:cubicBezTo>
                    <a:cubicBezTo>
                      <a:pt x="44704" y="390017"/>
                      <a:pt x="144145" y="489585"/>
                      <a:pt x="266827" y="489585"/>
                    </a:cubicBezTo>
                    <a:cubicBezTo>
                      <a:pt x="389509" y="489585"/>
                      <a:pt x="488950" y="390017"/>
                      <a:pt x="488950" y="267081"/>
                    </a:cubicBezTo>
                    <a:cubicBezTo>
                      <a:pt x="488950" y="144145"/>
                      <a:pt x="389382" y="44577"/>
                      <a:pt x="266700" y="44577"/>
                    </a:cubicBezTo>
                    <a:lnTo>
                      <a:pt x="266700" y="22352"/>
                    </a:lnTo>
                    <a:lnTo>
                      <a:pt x="266700" y="44577"/>
                    </a:lnTo>
                    <a:cubicBezTo>
                      <a:pt x="144018" y="44577"/>
                      <a:pt x="44577" y="144145"/>
                      <a:pt x="44577" y="267081"/>
                    </a:cubicBezTo>
                    <a:close/>
                  </a:path>
                </a:pathLst>
              </a:custGeom>
              <a:solidFill>
                <a:srgbClr val="4BACC6"/>
              </a:solidFill>
            </p:spPr>
          </p:sp>
        </p:grpSp>
        <p:grpSp>
          <p:nvGrpSpPr>
            <p:cNvPr name="Group 9" id="9"/>
            <p:cNvGrpSpPr/>
            <p:nvPr/>
          </p:nvGrpSpPr>
          <p:grpSpPr>
            <a:xfrm rot="0">
              <a:off x="88520" y="88988"/>
              <a:ext cx="169546" cy="169546"/>
              <a:chOff x="0" y="0"/>
              <a:chExt cx="260640" cy="260640"/>
            </a:xfrm>
          </p:grpSpPr>
          <p:sp>
            <p:nvSpPr>
              <p:cNvPr name="Freeform 10" id="10"/>
              <p:cNvSpPr/>
              <p:nvPr/>
            </p:nvSpPr>
            <p:spPr>
              <a:xfrm flipH="false" flipV="false" rot="0">
                <a:off x="0" y="0"/>
                <a:ext cx="260604" cy="260604"/>
              </a:xfrm>
              <a:custGeom>
                <a:avLst/>
                <a:gdLst/>
                <a:ahLst/>
                <a:cxnLst/>
                <a:rect r="r" b="b" t="t" l="l"/>
                <a:pathLst>
                  <a:path h="260604" w="260604">
                    <a:moveTo>
                      <a:pt x="0" y="130302"/>
                    </a:moveTo>
                    <a:cubicBezTo>
                      <a:pt x="0" y="58293"/>
                      <a:pt x="58293" y="0"/>
                      <a:pt x="130302" y="0"/>
                    </a:cubicBezTo>
                    <a:cubicBezTo>
                      <a:pt x="202311" y="0"/>
                      <a:pt x="260604" y="58293"/>
                      <a:pt x="260604" y="130302"/>
                    </a:cubicBezTo>
                    <a:cubicBezTo>
                      <a:pt x="260604" y="202311"/>
                      <a:pt x="202311" y="260604"/>
                      <a:pt x="130302" y="260604"/>
                    </a:cubicBezTo>
                    <a:cubicBezTo>
                      <a:pt x="58293" y="260604"/>
                      <a:pt x="0" y="202311"/>
                      <a:pt x="0" y="130302"/>
                    </a:cubicBezTo>
                    <a:close/>
                  </a:path>
                </a:pathLst>
              </a:custGeom>
              <a:solidFill>
                <a:srgbClr val="4BACC6"/>
              </a:solidFill>
            </p:spPr>
          </p:sp>
        </p:grpSp>
        <p:grpSp>
          <p:nvGrpSpPr>
            <p:cNvPr name="Group 11" id="11"/>
            <p:cNvGrpSpPr/>
            <p:nvPr/>
          </p:nvGrpSpPr>
          <p:grpSpPr>
            <a:xfrm rot="0">
              <a:off x="842579" y="1671107"/>
              <a:ext cx="347054" cy="347054"/>
              <a:chOff x="0" y="0"/>
              <a:chExt cx="533520" cy="533520"/>
            </a:xfrm>
          </p:grpSpPr>
          <p:sp>
            <p:nvSpPr>
              <p:cNvPr name="Freeform 12" id="12"/>
              <p:cNvSpPr/>
              <p:nvPr/>
            </p:nvSpPr>
            <p:spPr>
              <a:xfrm flipH="false" flipV="false" rot="0">
                <a:off x="0" y="0"/>
                <a:ext cx="533527" cy="533527"/>
              </a:xfrm>
              <a:custGeom>
                <a:avLst/>
                <a:gdLst/>
                <a:ahLst/>
                <a:cxnLst/>
                <a:rect r="r" b="b" t="t" l="l"/>
                <a:pathLst>
                  <a:path h="533527" w="533527">
                    <a:moveTo>
                      <a:pt x="0" y="266700"/>
                    </a:moveTo>
                    <a:cubicBezTo>
                      <a:pt x="0" y="119380"/>
                      <a:pt x="119380" y="0"/>
                      <a:pt x="266700" y="0"/>
                    </a:cubicBezTo>
                    <a:lnTo>
                      <a:pt x="266700" y="22352"/>
                    </a:lnTo>
                    <a:lnTo>
                      <a:pt x="266700" y="0"/>
                    </a:lnTo>
                    <a:cubicBezTo>
                      <a:pt x="414020" y="0"/>
                      <a:pt x="533400" y="119380"/>
                      <a:pt x="533400" y="266700"/>
                    </a:cubicBezTo>
                    <a:lnTo>
                      <a:pt x="511175" y="266700"/>
                    </a:lnTo>
                    <a:lnTo>
                      <a:pt x="533527" y="266700"/>
                    </a:lnTo>
                    <a:cubicBezTo>
                      <a:pt x="533527" y="414020"/>
                      <a:pt x="414147" y="533400"/>
                      <a:pt x="266827" y="533400"/>
                    </a:cubicBezTo>
                    <a:lnTo>
                      <a:pt x="266827" y="511175"/>
                    </a:lnTo>
                    <a:lnTo>
                      <a:pt x="266827" y="533527"/>
                    </a:lnTo>
                    <a:cubicBezTo>
                      <a:pt x="119507" y="533527"/>
                      <a:pt x="127" y="414147"/>
                      <a:pt x="127" y="266827"/>
                    </a:cubicBezTo>
                    <a:lnTo>
                      <a:pt x="22352" y="266827"/>
                    </a:lnTo>
                    <a:lnTo>
                      <a:pt x="44577" y="266827"/>
                    </a:lnTo>
                    <a:lnTo>
                      <a:pt x="22352" y="266827"/>
                    </a:lnTo>
                    <a:lnTo>
                      <a:pt x="0" y="266827"/>
                    </a:lnTo>
                    <a:moveTo>
                      <a:pt x="44577" y="266827"/>
                    </a:moveTo>
                    <a:cubicBezTo>
                      <a:pt x="44577" y="279146"/>
                      <a:pt x="34544" y="289179"/>
                      <a:pt x="22225" y="289179"/>
                    </a:cubicBezTo>
                    <a:cubicBezTo>
                      <a:pt x="9906" y="289179"/>
                      <a:pt x="0" y="279146"/>
                      <a:pt x="0" y="266700"/>
                    </a:cubicBezTo>
                    <a:cubicBezTo>
                      <a:pt x="0" y="254254"/>
                      <a:pt x="10033" y="244348"/>
                      <a:pt x="22352" y="244348"/>
                    </a:cubicBezTo>
                    <a:cubicBezTo>
                      <a:pt x="34671" y="244348"/>
                      <a:pt x="44704" y="254381"/>
                      <a:pt x="44704" y="266700"/>
                    </a:cubicBezTo>
                    <a:cubicBezTo>
                      <a:pt x="44704" y="389382"/>
                      <a:pt x="144145" y="488823"/>
                      <a:pt x="266827" y="488823"/>
                    </a:cubicBezTo>
                    <a:cubicBezTo>
                      <a:pt x="389509" y="488823"/>
                      <a:pt x="488823" y="389382"/>
                      <a:pt x="488823" y="266700"/>
                    </a:cubicBezTo>
                    <a:cubicBezTo>
                      <a:pt x="488823" y="144018"/>
                      <a:pt x="389382" y="44577"/>
                      <a:pt x="266700" y="44577"/>
                    </a:cubicBezTo>
                    <a:lnTo>
                      <a:pt x="266700" y="22352"/>
                    </a:lnTo>
                    <a:lnTo>
                      <a:pt x="266700" y="44577"/>
                    </a:lnTo>
                    <a:cubicBezTo>
                      <a:pt x="144145" y="44577"/>
                      <a:pt x="44577" y="144145"/>
                      <a:pt x="44577" y="266700"/>
                    </a:cubicBezTo>
                    <a:close/>
                  </a:path>
                </a:pathLst>
              </a:custGeom>
              <a:solidFill>
                <a:srgbClr val="4BACC6"/>
              </a:solidFill>
            </p:spPr>
          </p:sp>
        </p:grpSp>
        <p:grpSp>
          <p:nvGrpSpPr>
            <p:cNvPr name="Group 13" id="13"/>
            <p:cNvGrpSpPr/>
            <p:nvPr/>
          </p:nvGrpSpPr>
          <p:grpSpPr>
            <a:xfrm rot="0">
              <a:off x="931099" y="1759627"/>
              <a:ext cx="169546" cy="169546"/>
              <a:chOff x="0" y="0"/>
              <a:chExt cx="260640" cy="260640"/>
            </a:xfrm>
          </p:grpSpPr>
          <p:sp>
            <p:nvSpPr>
              <p:cNvPr name="Freeform 14" id="14"/>
              <p:cNvSpPr/>
              <p:nvPr/>
            </p:nvSpPr>
            <p:spPr>
              <a:xfrm flipH="false" flipV="false" rot="0">
                <a:off x="0" y="0"/>
                <a:ext cx="260604" cy="260604"/>
              </a:xfrm>
              <a:custGeom>
                <a:avLst/>
                <a:gdLst/>
                <a:ahLst/>
                <a:cxnLst/>
                <a:rect r="r" b="b" t="t" l="l"/>
                <a:pathLst>
                  <a:path h="260604" w="260604">
                    <a:moveTo>
                      <a:pt x="0" y="130302"/>
                    </a:moveTo>
                    <a:cubicBezTo>
                      <a:pt x="0" y="58293"/>
                      <a:pt x="58293" y="0"/>
                      <a:pt x="130302" y="0"/>
                    </a:cubicBezTo>
                    <a:cubicBezTo>
                      <a:pt x="202311" y="0"/>
                      <a:pt x="260604" y="58293"/>
                      <a:pt x="260604" y="130302"/>
                    </a:cubicBezTo>
                    <a:cubicBezTo>
                      <a:pt x="260604" y="202311"/>
                      <a:pt x="202311" y="260604"/>
                      <a:pt x="130302" y="260604"/>
                    </a:cubicBezTo>
                    <a:cubicBezTo>
                      <a:pt x="58293" y="260604"/>
                      <a:pt x="0" y="202311"/>
                      <a:pt x="0" y="130302"/>
                    </a:cubicBezTo>
                    <a:close/>
                  </a:path>
                </a:pathLst>
              </a:custGeom>
              <a:solidFill>
                <a:srgbClr val="4BACC6"/>
              </a:solidFill>
            </p:spPr>
          </p:sp>
        </p:grpSp>
        <p:grpSp>
          <p:nvGrpSpPr>
            <p:cNvPr name="Group 15" id="15"/>
            <p:cNvGrpSpPr/>
            <p:nvPr/>
          </p:nvGrpSpPr>
          <p:grpSpPr>
            <a:xfrm rot="0">
              <a:off x="0" y="3348302"/>
              <a:ext cx="347054" cy="344713"/>
              <a:chOff x="0" y="0"/>
              <a:chExt cx="533520" cy="529920"/>
            </a:xfrm>
          </p:grpSpPr>
          <p:sp>
            <p:nvSpPr>
              <p:cNvPr name="Freeform 16" id="16"/>
              <p:cNvSpPr/>
              <p:nvPr/>
            </p:nvSpPr>
            <p:spPr>
              <a:xfrm flipH="false" flipV="false" rot="0">
                <a:off x="0" y="0"/>
                <a:ext cx="533527" cy="529971"/>
              </a:xfrm>
              <a:custGeom>
                <a:avLst/>
                <a:gdLst/>
                <a:ahLst/>
                <a:cxnLst/>
                <a:rect r="r" b="b" t="t" l="l"/>
                <a:pathLst>
                  <a:path h="529971" w="533527">
                    <a:moveTo>
                      <a:pt x="0" y="264922"/>
                    </a:moveTo>
                    <a:cubicBezTo>
                      <a:pt x="0" y="118491"/>
                      <a:pt x="119634" y="0"/>
                      <a:pt x="266700" y="0"/>
                    </a:cubicBezTo>
                    <a:lnTo>
                      <a:pt x="266700" y="22352"/>
                    </a:lnTo>
                    <a:lnTo>
                      <a:pt x="266700" y="0"/>
                    </a:lnTo>
                    <a:cubicBezTo>
                      <a:pt x="413893" y="0"/>
                      <a:pt x="533400" y="118491"/>
                      <a:pt x="533400" y="264922"/>
                    </a:cubicBezTo>
                    <a:lnTo>
                      <a:pt x="511175" y="264922"/>
                    </a:lnTo>
                    <a:lnTo>
                      <a:pt x="533527" y="264922"/>
                    </a:lnTo>
                    <a:cubicBezTo>
                      <a:pt x="533527" y="411353"/>
                      <a:pt x="413893" y="529844"/>
                      <a:pt x="266827" y="529844"/>
                    </a:cubicBezTo>
                    <a:lnTo>
                      <a:pt x="266827" y="507619"/>
                    </a:lnTo>
                    <a:lnTo>
                      <a:pt x="266827" y="529971"/>
                    </a:lnTo>
                    <a:cubicBezTo>
                      <a:pt x="119634" y="529971"/>
                      <a:pt x="0" y="411480"/>
                      <a:pt x="0" y="264922"/>
                    </a:cubicBezTo>
                    <a:lnTo>
                      <a:pt x="22352" y="264922"/>
                    </a:lnTo>
                    <a:lnTo>
                      <a:pt x="44577" y="264922"/>
                    </a:lnTo>
                    <a:lnTo>
                      <a:pt x="22352" y="264922"/>
                    </a:lnTo>
                    <a:lnTo>
                      <a:pt x="0" y="264922"/>
                    </a:lnTo>
                    <a:moveTo>
                      <a:pt x="44577" y="264922"/>
                    </a:moveTo>
                    <a:cubicBezTo>
                      <a:pt x="44577" y="277241"/>
                      <a:pt x="34544" y="287274"/>
                      <a:pt x="22225" y="287274"/>
                    </a:cubicBezTo>
                    <a:cubicBezTo>
                      <a:pt x="9906" y="287274"/>
                      <a:pt x="0" y="277241"/>
                      <a:pt x="0" y="264922"/>
                    </a:cubicBezTo>
                    <a:cubicBezTo>
                      <a:pt x="0" y="252603"/>
                      <a:pt x="10033" y="242570"/>
                      <a:pt x="22352" y="242570"/>
                    </a:cubicBezTo>
                    <a:cubicBezTo>
                      <a:pt x="34671" y="242570"/>
                      <a:pt x="44704" y="252603"/>
                      <a:pt x="44704" y="264922"/>
                    </a:cubicBezTo>
                    <a:cubicBezTo>
                      <a:pt x="44704" y="386461"/>
                      <a:pt x="144018" y="485267"/>
                      <a:pt x="266827" y="485267"/>
                    </a:cubicBezTo>
                    <a:cubicBezTo>
                      <a:pt x="389636" y="485267"/>
                      <a:pt x="488950" y="386461"/>
                      <a:pt x="488950" y="264922"/>
                    </a:cubicBezTo>
                    <a:cubicBezTo>
                      <a:pt x="488950" y="143383"/>
                      <a:pt x="389636" y="44577"/>
                      <a:pt x="266700" y="44577"/>
                    </a:cubicBezTo>
                    <a:lnTo>
                      <a:pt x="266700" y="22352"/>
                    </a:lnTo>
                    <a:lnTo>
                      <a:pt x="266700" y="44577"/>
                    </a:lnTo>
                    <a:cubicBezTo>
                      <a:pt x="143891" y="44577"/>
                      <a:pt x="44577" y="143383"/>
                      <a:pt x="44577" y="264922"/>
                    </a:cubicBezTo>
                    <a:close/>
                  </a:path>
                </a:pathLst>
              </a:custGeom>
              <a:solidFill>
                <a:srgbClr val="4BACC6"/>
              </a:solidFill>
            </p:spPr>
          </p:sp>
        </p:grpSp>
        <p:grpSp>
          <p:nvGrpSpPr>
            <p:cNvPr name="Group 17" id="17"/>
            <p:cNvGrpSpPr/>
            <p:nvPr/>
          </p:nvGrpSpPr>
          <p:grpSpPr>
            <a:xfrm rot="0">
              <a:off x="88520" y="3436822"/>
              <a:ext cx="169546" cy="167204"/>
              <a:chOff x="0" y="0"/>
              <a:chExt cx="260640" cy="257040"/>
            </a:xfrm>
          </p:grpSpPr>
          <p:sp>
            <p:nvSpPr>
              <p:cNvPr name="Freeform 18" id="18"/>
              <p:cNvSpPr/>
              <p:nvPr/>
            </p:nvSpPr>
            <p:spPr>
              <a:xfrm flipH="false" flipV="false" rot="0">
                <a:off x="0" y="0"/>
                <a:ext cx="260604" cy="257048"/>
              </a:xfrm>
              <a:custGeom>
                <a:avLst/>
                <a:gdLst/>
                <a:ahLst/>
                <a:cxnLst/>
                <a:rect r="r" b="b" t="t" l="l"/>
                <a:pathLst>
                  <a:path h="257048" w="260604">
                    <a:moveTo>
                      <a:pt x="0" y="128524"/>
                    </a:moveTo>
                    <a:cubicBezTo>
                      <a:pt x="0" y="57531"/>
                      <a:pt x="58293" y="0"/>
                      <a:pt x="130302" y="0"/>
                    </a:cubicBezTo>
                    <a:cubicBezTo>
                      <a:pt x="202311" y="0"/>
                      <a:pt x="260604" y="57531"/>
                      <a:pt x="260604" y="128524"/>
                    </a:cubicBezTo>
                    <a:cubicBezTo>
                      <a:pt x="260604" y="199517"/>
                      <a:pt x="202311" y="257048"/>
                      <a:pt x="130302" y="257048"/>
                    </a:cubicBezTo>
                    <a:cubicBezTo>
                      <a:pt x="58293" y="257048"/>
                      <a:pt x="0" y="199517"/>
                      <a:pt x="0" y="128524"/>
                    </a:cubicBezTo>
                    <a:close/>
                  </a:path>
                </a:pathLst>
              </a:custGeom>
              <a:solidFill>
                <a:srgbClr val="4BACC6"/>
              </a:solidFill>
            </p:spPr>
          </p:sp>
        </p:grpSp>
      </p:grpSp>
      <p:grpSp>
        <p:nvGrpSpPr>
          <p:cNvPr name="Group 19" id="19"/>
          <p:cNvGrpSpPr/>
          <p:nvPr/>
        </p:nvGrpSpPr>
        <p:grpSpPr>
          <a:xfrm rot="0">
            <a:off x="-2343983" y="7089454"/>
            <a:ext cx="7092705" cy="709270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FE5EF"/>
            </a:solidFill>
          </p:spPr>
        </p:sp>
        <p:sp>
          <p:nvSpPr>
            <p:cNvPr name="TextBox 21" id="2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22" id="22"/>
          <p:cNvGrpSpPr/>
          <p:nvPr/>
        </p:nvGrpSpPr>
        <p:grpSpPr>
          <a:xfrm rot="0">
            <a:off x="15942890" y="-1619080"/>
            <a:ext cx="3754024" cy="3754024"/>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FE5EF"/>
            </a:solidFill>
          </p:spPr>
        </p:sp>
        <p:sp>
          <p:nvSpPr>
            <p:cNvPr name="TextBox 24" id="2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25" id="25"/>
          <p:cNvSpPr/>
          <p:nvPr/>
        </p:nvSpPr>
        <p:spPr>
          <a:xfrm flipH="false" flipV="false" rot="0">
            <a:off x="3485676" y="8502066"/>
            <a:ext cx="4687320" cy="4687320"/>
          </a:xfrm>
          <a:custGeom>
            <a:avLst/>
            <a:gdLst/>
            <a:ahLst/>
            <a:cxnLst/>
            <a:rect r="r" b="b" t="t" l="l"/>
            <a:pathLst>
              <a:path h="4687320" w="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6" id="26"/>
          <p:cNvSpPr/>
          <p:nvPr/>
        </p:nvSpPr>
        <p:spPr>
          <a:xfrm flipH="false" flipV="false" rot="0">
            <a:off x="-2017533" y="-2191570"/>
            <a:ext cx="4687320" cy="4687320"/>
          </a:xfrm>
          <a:custGeom>
            <a:avLst/>
            <a:gdLst/>
            <a:ahLst/>
            <a:cxnLst/>
            <a:rect r="r" b="b" t="t" l="l"/>
            <a:pathLst>
              <a:path h="4687320" w="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7" id="27"/>
          <p:cNvGrpSpPr/>
          <p:nvPr/>
        </p:nvGrpSpPr>
        <p:grpSpPr>
          <a:xfrm rot="0">
            <a:off x="657576" y="3230227"/>
            <a:ext cx="2349989" cy="2354447"/>
            <a:chOff x="0" y="0"/>
            <a:chExt cx="3133319" cy="3139263"/>
          </a:xfrm>
        </p:grpSpPr>
        <p:grpSp>
          <p:nvGrpSpPr>
            <p:cNvPr name="Group 28" id="28"/>
            <p:cNvGrpSpPr/>
            <p:nvPr/>
          </p:nvGrpSpPr>
          <p:grpSpPr>
            <a:xfrm rot="0">
              <a:off x="0" y="0"/>
              <a:ext cx="3133319" cy="3139263"/>
              <a:chOff x="0" y="0"/>
              <a:chExt cx="4934160" cy="4943520"/>
            </a:xfrm>
          </p:grpSpPr>
          <p:sp>
            <p:nvSpPr>
              <p:cNvPr name="Freeform 29" id="29"/>
              <p:cNvSpPr/>
              <p:nvPr/>
            </p:nvSpPr>
            <p:spPr>
              <a:xfrm flipH="false" flipV="false" rot="0">
                <a:off x="0" y="0"/>
                <a:ext cx="4934204" cy="4943475"/>
              </a:xfrm>
              <a:custGeom>
                <a:avLst/>
                <a:gdLst/>
                <a:ahLst/>
                <a:cxnLst/>
                <a:rect r="r" b="b" t="t" l="l"/>
                <a:pathLst>
                  <a:path h="4943475" w="4934204">
                    <a:moveTo>
                      <a:pt x="0" y="2471801"/>
                    </a:moveTo>
                    <a:cubicBezTo>
                      <a:pt x="0" y="1106678"/>
                      <a:pt x="1104519" y="0"/>
                      <a:pt x="2467102" y="0"/>
                    </a:cubicBezTo>
                    <a:cubicBezTo>
                      <a:pt x="3829685" y="0"/>
                      <a:pt x="4934204" y="1106678"/>
                      <a:pt x="4934204" y="2471801"/>
                    </a:cubicBezTo>
                    <a:cubicBezTo>
                      <a:pt x="4934204" y="3836924"/>
                      <a:pt x="3829558" y="4943475"/>
                      <a:pt x="2467102" y="4943475"/>
                    </a:cubicBezTo>
                    <a:cubicBezTo>
                      <a:pt x="1104646" y="4943475"/>
                      <a:pt x="0" y="3836924"/>
                      <a:pt x="0" y="2471801"/>
                    </a:cubicBezTo>
                    <a:close/>
                  </a:path>
                </a:pathLst>
              </a:custGeom>
              <a:solidFill>
                <a:srgbClr val="4BACC6"/>
              </a:solidFill>
            </p:spPr>
          </p:sp>
        </p:grpSp>
        <p:sp>
          <p:nvSpPr>
            <p:cNvPr name="Freeform 30" id="30"/>
            <p:cNvSpPr/>
            <p:nvPr/>
          </p:nvSpPr>
          <p:spPr>
            <a:xfrm flipH="false" flipV="false" rot="0">
              <a:off x="933699" y="653603"/>
              <a:ext cx="627705" cy="766499"/>
            </a:xfrm>
            <a:custGeom>
              <a:avLst/>
              <a:gdLst/>
              <a:ahLst/>
              <a:cxnLst/>
              <a:rect r="r" b="b" t="t" l="l"/>
              <a:pathLst>
                <a:path h="766499" w="627705">
                  <a:moveTo>
                    <a:pt x="0" y="0"/>
                  </a:moveTo>
                  <a:lnTo>
                    <a:pt x="627705" y="0"/>
                  </a:lnTo>
                  <a:lnTo>
                    <a:pt x="627705" y="766499"/>
                  </a:lnTo>
                  <a:lnTo>
                    <a:pt x="0" y="766499"/>
                  </a:lnTo>
                  <a:lnTo>
                    <a:pt x="0" y="0"/>
                  </a:lnTo>
                  <a:close/>
                </a:path>
              </a:pathLst>
            </a:custGeom>
            <a:blipFill>
              <a:blip r:embed="rId4"/>
              <a:stretch>
                <a:fillRect l="0" t="-295" r="0" b="-295"/>
              </a:stretch>
            </a:blipFill>
          </p:spPr>
        </p:sp>
        <p:sp>
          <p:nvSpPr>
            <p:cNvPr name="Freeform 31" id="31"/>
            <p:cNvSpPr/>
            <p:nvPr/>
          </p:nvSpPr>
          <p:spPr>
            <a:xfrm flipH="false" flipV="false" rot="0">
              <a:off x="1659628" y="680012"/>
              <a:ext cx="627705" cy="766499"/>
            </a:xfrm>
            <a:custGeom>
              <a:avLst/>
              <a:gdLst/>
              <a:ahLst/>
              <a:cxnLst/>
              <a:rect r="r" b="b" t="t" l="l"/>
              <a:pathLst>
                <a:path h="766499" w="627705">
                  <a:moveTo>
                    <a:pt x="0" y="0"/>
                  </a:moveTo>
                  <a:lnTo>
                    <a:pt x="627705" y="0"/>
                  </a:lnTo>
                  <a:lnTo>
                    <a:pt x="627705" y="766500"/>
                  </a:lnTo>
                  <a:lnTo>
                    <a:pt x="0" y="766500"/>
                  </a:lnTo>
                  <a:lnTo>
                    <a:pt x="0" y="0"/>
                  </a:lnTo>
                  <a:close/>
                </a:path>
              </a:pathLst>
            </a:custGeom>
            <a:blipFill>
              <a:blip r:embed="rId4"/>
              <a:stretch>
                <a:fillRect l="0" t="-295" r="0" b="-295"/>
              </a:stretch>
            </a:blipFill>
          </p:spPr>
        </p:sp>
        <p:sp>
          <p:nvSpPr>
            <p:cNvPr name="Freeform 32" id="32"/>
            <p:cNvSpPr/>
            <p:nvPr/>
          </p:nvSpPr>
          <p:spPr>
            <a:xfrm flipH="false" flipV="false" rot="0">
              <a:off x="2071714" y="1269899"/>
              <a:ext cx="627705" cy="766499"/>
            </a:xfrm>
            <a:custGeom>
              <a:avLst/>
              <a:gdLst/>
              <a:ahLst/>
              <a:cxnLst/>
              <a:rect r="r" b="b" t="t" l="l"/>
              <a:pathLst>
                <a:path h="766499" w="627705">
                  <a:moveTo>
                    <a:pt x="0" y="0"/>
                  </a:moveTo>
                  <a:lnTo>
                    <a:pt x="627705" y="0"/>
                  </a:lnTo>
                  <a:lnTo>
                    <a:pt x="627705" y="766499"/>
                  </a:lnTo>
                  <a:lnTo>
                    <a:pt x="0" y="766499"/>
                  </a:lnTo>
                  <a:lnTo>
                    <a:pt x="0" y="0"/>
                  </a:lnTo>
                  <a:close/>
                </a:path>
              </a:pathLst>
            </a:custGeom>
            <a:blipFill>
              <a:blip r:embed="rId4"/>
              <a:stretch>
                <a:fillRect l="0" t="-295" r="0" b="-295"/>
              </a:stretch>
            </a:blipFill>
          </p:spPr>
        </p:sp>
        <p:sp>
          <p:nvSpPr>
            <p:cNvPr name="Freeform 33" id="33"/>
            <p:cNvSpPr/>
            <p:nvPr/>
          </p:nvSpPr>
          <p:spPr>
            <a:xfrm flipH="false" flipV="false" rot="0">
              <a:off x="1247551" y="1269899"/>
              <a:ext cx="627705" cy="766499"/>
            </a:xfrm>
            <a:custGeom>
              <a:avLst/>
              <a:gdLst/>
              <a:ahLst/>
              <a:cxnLst/>
              <a:rect r="r" b="b" t="t" l="l"/>
              <a:pathLst>
                <a:path h="766499" w="627705">
                  <a:moveTo>
                    <a:pt x="0" y="0"/>
                  </a:moveTo>
                  <a:lnTo>
                    <a:pt x="627705" y="0"/>
                  </a:lnTo>
                  <a:lnTo>
                    <a:pt x="627705" y="766499"/>
                  </a:lnTo>
                  <a:lnTo>
                    <a:pt x="0" y="766499"/>
                  </a:lnTo>
                  <a:lnTo>
                    <a:pt x="0" y="0"/>
                  </a:lnTo>
                  <a:close/>
                </a:path>
              </a:pathLst>
            </a:custGeom>
            <a:blipFill>
              <a:blip r:embed="rId4"/>
              <a:stretch>
                <a:fillRect l="0" t="-295" r="0" b="-295"/>
              </a:stretch>
            </a:blipFill>
          </p:spPr>
        </p:sp>
        <p:sp>
          <p:nvSpPr>
            <p:cNvPr name="Freeform 34" id="34"/>
            <p:cNvSpPr/>
            <p:nvPr/>
          </p:nvSpPr>
          <p:spPr>
            <a:xfrm flipH="false" flipV="false" rot="0">
              <a:off x="541583" y="1173406"/>
              <a:ext cx="627705" cy="766499"/>
            </a:xfrm>
            <a:custGeom>
              <a:avLst/>
              <a:gdLst/>
              <a:ahLst/>
              <a:cxnLst/>
              <a:rect r="r" b="b" t="t" l="l"/>
              <a:pathLst>
                <a:path h="766499" w="627705">
                  <a:moveTo>
                    <a:pt x="0" y="0"/>
                  </a:moveTo>
                  <a:lnTo>
                    <a:pt x="627705" y="0"/>
                  </a:lnTo>
                  <a:lnTo>
                    <a:pt x="627705" y="766499"/>
                  </a:lnTo>
                  <a:lnTo>
                    <a:pt x="0" y="766499"/>
                  </a:lnTo>
                  <a:lnTo>
                    <a:pt x="0" y="0"/>
                  </a:lnTo>
                  <a:close/>
                </a:path>
              </a:pathLst>
            </a:custGeom>
            <a:blipFill>
              <a:blip r:embed="rId4"/>
              <a:stretch>
                <a:fillRect l="0" t="-295" r="0" b="-295"/>
              </a:stretch>
            </a:blipFill>
          </p:spPr>
        </p:sp>
        <p:sp>
          <p:nvSpPr>
            <p:cNvPr name="Freeform 35" id="35"/>
            <p:cNvSpPr/>
            <p:nvPr/>
          </p:nvSpPr>
          <p:spPr>
            <a:xfrm flipH="false" flipV="false" rot="0">
              <a:off x="1659633" y="1719618"/>
              <a:ext cx="627705" cy="766499"/>
            </a:xfrm>
            <a:custGeom>
              <a:avLst/>
              <a:gdLst/>
              <a:ahLst/>
              <a:cxnLst/>
              <a:rect r="r" b="b" t="t" l="l"/>
              <a:pathLst>
                <a:path h="766499" w="627705">
                  <a:moveTo>
                    <a:pt x="0" y="0"/>
                  </a:moveTo>
                  <a:lnTo>
                    <a:pt x="627705" y="0"/>
                  </a:lnTo>
                  <a:lnTo>
                    <a:pt x="627705" y="766500"/>
                  </a:lnTo>
                  <a:lnTo>
                    <a:pt x="0" y="766500"/>
                  </a:lnTo>
                  <a:lnTo>
                    <a:pt x="0" y="0"/>
                  </a:lnTo>
                  <a:close/>
                </a:path>
              </a:pathLst>
            </a:custGeom>
            <a:blipFill>
              <a:blip r:embed="rId4"/>
              <a:stretch>
                <a:fillRect l="0" t="-295" r="0" b="-295"/>
              </a:stretch>
            </a:blipFill>
          </p:spPr>
        </p:sp>
        <p:sp>
          <p:nvSpPr>
            <p:cNvPr name="Freeform 36" id="36"/>
            <p:cNvSpPr/>
            <p:nvPr/>
          </p:nvSpPr>
          <p:spPr>
            <a:xfrm flipH="false" flipV="false" rot="0">
              <a:off x="855436" y="1719618"/>
              <a:ext cx="627705" cy="766499"/>
            </a:xfrm>
            <a:custGeom>
              <a:avLst/>
              <a:gdLst/>
              <a:ahLst/>
              <a:cxnLst/>
              <a:rect r="r" b="b" t="t" l="l"/>
              <a:pathLst>
                <a:path h="766499" w="627705">
                  <a:moveTo>
                    <a:pt x="0" y="0"/>
                  </a:moveTo>
                  <a:lnTo>
                    <a:pt x="627705" y="0"/>
                  </a:lnTo>
                  <a:lnTo>
                    <a:pt x="627705" y="766500"/>
                  </a:lnTo>
                  <a:lnTo>
                    <a:pt x="0" y="766500"/>
                  </a:lnTo>
                  <a:lnTo>
                    <a:pt x="0" y="0"/>
                  </a:lnTo>
                  <a:close/>
                </a:path>
              </a:pathLst>
            </a:custGeom>
            <a:blipFill>
              <a:blip r:embed="rId4"/>
              <a:stretch>
                <a:fillRect l="0" t="-295" r="0" b="-295"/>
              </a:stretch>
            </a:blipFill>
          </p:spPr>
        </p:sp>
      </p:grpSp>
      <p:grpSp>
        <p:nvGrpSpPr>
          <p:cNvPr name="Group 37" id="37"/>
          <p:cNvGrpSpPr/>
          <p:nvPr/>
        </p:nvGrpSpPr>
        <p:grpSpPr>
          <a:xfrm rot="-10800000">
            <a:off x="3612477" y="3022570"/>
            <a:ext cx="892225" cy="2769761"/>
            <a:chOff x="0" y="0"/>
            <a:chExt cx="1189633" cy="3693015"/>
          </a:xfrm>
        </p:grpSpPr>
        <p:grpSp>
          <p:nvGrpSpPr>
            <p:cNvPr name="Group 38" id="38"/>
            <p:cNvGrpSpPr/>
            <p:nvPr/>
          </p:nvGrpSpPr>
          <p:grpSpPr>
            <a:xfrm rot="0">
              <a:off x="287104" y="1993338"/>
              <a:ext cx="728767" cy="1439737"/>
              <a:chOff x="0" y="0"/>
              <a:chExt cx="1120320" cy="2213280"/>
            </a:xfrm>
          </p:grpSpPr>
          <p:sp>
            <p:nvSpPr>
              <p:cNvPr name="Freeform 39" id="39"/>
              <p:cNvSpPr/>
              <p:nvPr/>
            </p:nvSpPr>
            <p:spPr>
              <a:xfrm flipH="false" flipV="false" rot="0">
                <a:off x="5334" y="14732"/>
                <a:ext cx="1114933" cy="2194560"/>
              </a:xfrm>
              <a:custGeom>
                <a:avLst/>
                <a:gdLst/>
                <a:ahLst/>
                <a:cxnLst/>
                <a:rect r="r" b="b" t="t" l="l"/>
                <a:pathLst>
                  <a:path h="2194560" w="1114933">
                    <a:moveTo>
                      <a:pt x="1114933" y="2159"/>
                    </a:moveTo>
                    <a:cubicBezTo>
                      <a:pt x="1053719" y="876173"/>
                      <a:pt x="640588" y="1650365"/>
                      <a:pt x="20955" y="2194560"/>
                    </a:cubicBezTo>
                    <a:lnTo>
                      <a:pt x="0" y="2170811"/>
                    </a:lnTo>
                    <a:cubicBezTo>
                      <a:pt x="613791" y="1631823"/>
                      <a:pt x="1022731" y="865251"/>
                      <a:pt x="1083310" y="0"/>
                    </a:cubicBezTo>
                    <a:close/>
                  </a:path>
                </a:pathLst>
              </a:custGeom>
              <a:solidFill>
                <a:srgbClr val="414042"/>
              </a:solidFill>
            </p:spPr>
          </p:sp>
        </p:grpSp>
        <p:grpSp>
          <p:nvGrpSpPr>
            <p:cNvPr name="Group 40" id="40"/>
            <p:cNvGrpSpPr/>
            <p:nvPr/>
          </p:nvGrpSpPr>
          <p:grpSpPr>
            <a:xfrm rot="0">
              <a:off x="287104" y="262750"/>
              <a:ext cx="728767" cy="1433180"/>
              <a:chOff x="0" y="0"/>
              <a:chExt cx="1120320" cy="2203200"/>
            </a:xfrm>
          </p:grpSpPr>
          <p:sp>
            <p:nvSpPr>
              <p:cNvPr name="Freeform 41" id="41"/>
              <p:cNvSpPr/>
              <p:nvPr/>
            </p:nvSpPr>
            <p:spPr>
              <a:xfrm flipH="false" flipV="false" rot="0">
                <a:off x="5334" y="3937"/>
                <a:ext cx="1114933" cy="2184654"/>
              </a:xfrm>
              <a:custGeom>
                <a:avLst/>
                <a:gdLst/>
                <a:ahLst/>
                <a:cxnLst/>
                <a:rect r="r" b="b" t="t" l="l"/>
                <a:pathLst>
                  <a:path h="2184654" w="1114933">
                    <a:moveTo>
                      <a:pt x="20955" y="0"/>
                    </a:moveTo>
                    <a:cubicBezTo>
                      <a:pt x="640588" y="543560"/>
                      <a:pt x="1053719" y="1316863"/>
                      <a:pt x="1114933" y="2182368"/>
                    </a:cubicBezTo>
                    <a:lnTo>
                      <a:pt x="1083310" y="2184654"/>
                    </a:lnTo>
                    <a:cubicBezTo>
                      <a:pt x="1022731" y="1327912"/>
                      <a:pt x="613791" y="562229"/>
                      <a:pt x="0" y="23749"/>
                    </a:cubicBezTo>
                    <a:close/>
                  </a:path>
                </a:pathLst>
              </a:custGeom>
              <a:solidFill>
                <a:srgbClr val="414042"/>
              </a:solidFill>
            </p:spPr>
          </p:sp>
        </p:grpSp>
        <p:grpSp>
          <p:nvGrpSpPr>
            <p:cNvPr name="Group 42" id="42"/>
            <p:cNvGrpSpPr/>
            <p:nvPr/>
          </p:nvGrpSpPr>
          <p:grpSpPr>
            <a:xfrm rot="0">
              <a:off x="0" y="0"/>
              <a:ext cx="347054" cy="347523"/>
              <a:chOff x="0" y="0"/>
              <a:chExt cx="533520" cy="534240"/>
            </a:xfrm>
          </p:grpSpPr>
          <p:sp>
            <p:nvSpPr>
              <p:cNvPr name="Freeform 43" id="43"/>
              <p:cNvSpPr/>
              <p:nvPr/>
            </p:nvSpPr>
            <p:spPr>
              <a:xfrm flipH="false" flipV="false" rot="0">
                <a:off x="0" y="0"/>
                <a:ext cx="533527" cy="534289"/>
              </a:xfrm>
              <a:custGeom>
                <a:avLst/>
                <a:gdLst/>
                <a:ahLst/>
                <a:cxnLst/>
                <a:rect r="r" b="b" t="t" l="l"/>
                <a:pathLst>
                  <a:path h="534289" w="533527">
                    <a:moveTo>
                      <a:pt x="0" y="267081"/>
                    </a:moveTo>
                    <a:cubicBezTo>
                      <a:pt x="0" y="119634"/>
                      <a:pt x="119380" y="0"/>
                      <a:pt x="266700" y="0"/>
                    </a:cubicBezTo>
                    <a:lnTo>
                      <a:pt x="266700" y="22352"/>
                    </a:lnTo>
                    <a:lnTo>
                      <a:pt x="266700" y="0"/>
                    </a:lnTo>
                    <a:cubicBezTo>
                      <a:pt x="414020" y="0"/>
                      <a:pt x="533400" y="119634"/>
                      <a:pt x="533400" y="267081"/>
                    </a:cubicBezTo>
                    <a:lnTo>
                      <a:pt x="511175" y="267081"/>
                    </a:lnTo>
                    <a:lnTo>
                      <a:pt x="533527" y="267081"/>
                    </a:lnTo>
                    <a:cubicBezTo>
                      <a:pt x="533527" y="414528"/>
                      <a:pt x="414147" y="534162"/>
                      <a:pt x="266827" y="534162"/>
                    </a:cubicBezTo>
                    <a:lnTo>
                      <a:pt x="266827" y="511937"/>
                    </a:lnTo>
                    <a:lnTo>
                      <a:pt x="266827" y="534289"/>
                    </a:lnTo>
                    <a:cubicBezTo>
                      <a:pt x="119507" y="534289"/>
                      <a:pt x="127" y="414655"/>
                      <a:pt x="127" y="267208"/>
                    </a:cubicBezTo>
                    <a:lnTo>
                      <a:pt x="22352" y="267208"/>
                    </a:lnTo>
                    <a:lnTo>
                      <a:pt x="44577" y="267208"/>
                    </a:lnTo>
                    <a:lnTo>
                      <a:pt x="22352" y="267208"/>
                    </a:lnTo>
                    <a:lnTo>
                      <a:pt x="0" y="267208"/>
                    </a:lnTo>
                    <a:moveTo>
                      <a:pt x="44577" y="267208"/>
                    </a:moveTo>
                    <a:cubicBezTo>
                      <a:pt x="44577" y="279527"/>
                      <a:pt x="34544" y="289560"/>
                      <a:pt x="22225" y="289560"/>
                    </a:cubicBezTo>
                    <a:cubicBezTo>
                      <a:pt x="9906" y="289560"/>
                      <a:pt x="0" y="279400"/>
                      <a:pt x="0" y="267081"/>
                    </a:cubicBezTo>
                    <a:cubicBezTo>
                      <a:pt x="0" y="254762"/>
                      <a:pt x="10033" y="244729"/>
                      <a:pt x="22352" y="244729"/>
                    </a:cubicBezTo>
                    <a:cubicBezTo>
                      <a:pt x="34671" y="244729"/>
                      <a:pt x="44704" y="254762"/>
                      <a:pt x="44704" y="267081"/>
                    </a:cubicBezTo>
                    <a:cubicBezTo>
                      <a:pt x="44704" y="390017"/>
                      <a:pt x="144145" y="489585"/>
                      <a:pt x="266827" y="489585"/>
                    </a:cubicBezTo>
                    <a:cubicBezTo>
                      <a:pt x="389509" y="489585"/>
                      <a:pt x="488950" y="390017"/>
                      <a:pt x="488950" y="267081"/>
                    </a:cubicBezTo>
                    <a:cubicBezTo>
                      <a:pt x="488950" y="144145"/>
                      <a:pt x="389382" y="44577"/>
                      <a:pt x="266700" y="44577"/>
                    </a:cubicBezTo>
                    <a:lnTo>
                      <a:pt x="266700" y="22352"/>
                    </a:lnTo>
                    <a:lnTo>
                      <a:pt x="266700" y="44577"/>
                    </a:lnTo>
                    <a:cubicBezTo>
                      <a:pt x="144018" y="44577"/>
                      <a:pt x="44577" y="144145"/>
                      <a:pt x="44577" y="267081"/>
                    </a:cubicBezTo>
                    <a:close/>
                  </a:path>
                </a:pathLst>
              </a:custGeom>
              <a:solidFill>
                <a:srgbClr val="4BACC6"/>
              </a:solidFill>
            </p:spPr>
          </p:sp>
        </p:grpSp>
        <p:grpSp>
          <p:nvGrpSpPr>
            <p:cNvPr name="Group 44" id="44"/>
            <p:cNvGrpSpPr/>
            <p:nvPr/>
          </p:nvGrpSpPr>
          <p:grpSpPr>
            <a:xfrm rot="0">
              <a:off x="88520" y="88988"/>
              <a:ext cx="169546" cy="169546"/>
              <a:chOff x="0" y="0"/>
              <a:chExt cx="260640" cy="260640"/>
            </a:xfrm>
          </p:grpSpPr>
          <p:sp>
            <p:nvSpPr>
              <p:cNvPr name="Freeform 45" id="45"/>
              <p:cNvSpPr/>
              <p:nvPr/>
            </p:nvSpPr>
            <p:spPr>
              <a:xfrm flipH="false" flipV="false" rot="0">
                <a:off x="0" y="0"/>
                <a:ext cx="260604" cy="260604"/>
              </a:xfrm>
              <a:custGeom>
                <a:avLst/>
                <a:gdLst/>
                <a:ahLst/>
                <a:cxnLst/>
                <a:rect r="r" b="b" t="t" l="l"/>
                <a:pathLst>
                  <a:path h="260604" w="260604">
                    <a:moveTo>
                      <a:pt x="0" y="130302"/>
                    </a:moveTo>
                    <a:cubicBezTo>
                      <a:pt x="0" y="58293"/>
                      <a:pt x="58293" y="0"/>
                      <a:pt x="130302" y="0"/>
                    </a:cubicBezTo>
                    <a:cubicBezTo>
                      <a:pt x="202311" y="0"/>
                      <a:pt x="260604" y="58293"/>
                      <a:pt x="260604" y="130302"/>
                    </a:cubicBezTo>
                    <a:cubicBezTo>
                      <a:pt x="260604" y="202311"/>
                      <a:pt x="202311" y="260604"/>
                      <a:pt x="130302" y="260604"/>
                    </a:cubicBezTo>
                    <a:cubicBezTo>
                      <a:pt x="58293" y="260604"/>
                      <a:pt x="0" y="202311"/>
                      <a:pt x="0" y="130302"/>
                    </a:cubicBezTo>
                    <a:close/>
                  </a:path>
                </a:pathLst>
              </a:custGeom>
              <a:solidFill>
                <a:srgbClr val="4BACC6"/>
              </a:solidFill>
            </p:spPr>
          </p:sp>
        </p:grpSp>
        <p:grpSp>
          <p:nvGrpSpPr>
            <p:cNvPr name="Group 46" id="46"/>
            <p:cNvGrpSpPr/>
            <p:nvPr/>
          </p:nvGrpSpPr>
          <p:grpSpPr>
            <a:xfrm rot="0">
              <a:off x="842579" y="1671107"/>
              <a:ext cx="347054" cy="347054"/>
              <a:chOff x="0" y="0"/>
              <a:chExt cx="533520" cy="533520"/>
            </a:xfrm>
          </p:grpSpPr>
          <p:sp>
            <p:nvSpPr>
              <p:cNvPr name="Freeform 47" id="47"/>
              <p:cNvSpPr/>
              <p:nvPr/>
            </p:nvSpPr>
            <p:spPr>
              <a:xfrm flipH="false" flipV="false" rot="0">
                <a:off x="0" y="0"/>
                <a:ext cx="533527" cy="533527"/>
              </a:xfrm>
              <a:custGeom>
                <a:avLst/>
                <a:gdLst/>
                <a:ahLst/>
                <a:cxnLst/>
                <a:rect r="r" b="b" t="t" l="l"/>
                <a:pathLst>
                  <a:path h="533527" w="533527">
                    <a:moveTo>
                      <a:pt x="0" y="266700"/>
                    </a:moveTo>
                    <a:cubicBezTo>
                      <a:pt x="0" y="119380"/>
                      <a:pt x="119380" y="0"/>
                      <a:pt x="266700" y="0"/>
                    </a:cubicBezTo>
                    <a:lnTo>
                      <a:pt x="266700" y="22352"/>
                    </a:lnTo>
                    <a:lnTo>
                      <a:pt x="266700" y="0"/>
                    </a:lnTo>
                    <a:cubicBezTo>
                      <a:pt x="414020" y="0"/>
                      <a:pt x="533400" y="119380"/>
                      <a:pt x="533400" y="266700"/>
                    </a:cubicBezTo>
                    <a:lnTo>
                      <a:pt x="511175" y="266700"/>
                    </a:lnTo>
                    <a:lnTo>
                      <a:pt x="533527" y="266700"/>
                    </a:lnTo>
                    <a:cubicBezTo>
                      <a:pt x="533527" y="414020"/>
                      <a:pt x="414147" y="533400"/>
                      <a:pt x="266827" y="533400"/>
                    </a:cubicBezTo>
                    <a:lnTo>
                      <a:pt x="266827" y="511175"/>
                    </a:lnTo>
                    <a:lnTo>
                      <a:pt x="266827" y="533527"/>
                    </a:lnTo>
                    <a:cubicBezTo>
                      <a:pt x="119507" y="533527"/>
                      <a:pt x="127" y="414147"/>
                      <a:pt x="127" y="266827"/>
                    </a:cubicBezTo>
                    <a:lnTo>
                      <a:pt x="22352" y="266827"/>
                    </a:lnTo>
                    <a:lnTo>
                      <a:pt x="44577" y="266827"/>
                    </a:lnTo>
                    <a:lnTo>
                      <a:pt x="22352" y="266827"/>
                    </a:lnTo>
                    <a:lnTo>
                      <a:pt x="0" y="266827"/>
                    </a:lnTo>
                    <a:moveTo>
                      <a:pt x="44577" y="266827"/>
                    </a:moveTo>
                    <a:cubicBezTo>
                      <a:pt x="44577" y="279146"/>
                      <a:pt x="34544" y="289179"/>
                      <a:pt x="22225" y="289179"/>
                    </a:cubicBezTo>
                    <a:cubicBezTo>
                      <a:pt x="9906" y="289179"/>
                      <a:pt x="0" y="279146"/>
                      <a:pt x="0" y="266700"/>
                    </a:cubicBezTo>
                    <a:cubicBezTo>
                      <a:pt x="0" y="254254"/>
                      <a:pt x="10033" y="244348"/>
                      <a:pt x="22352" y="244348"/>
                    </a:cubicBezTo>
                    <a:cubicBezTo>
                      <a:pt x="34671" y="244348"/>
                      <a:pt x="44704" y="254381"/>
                      <a:pt x="44704" y="266700"/>
                    </a:cubicBezTo>
                    <a:cubicBezTo>
                      <a:pt x="44704" y="389382"/>
                      <a:pt x="144145" y="488823"/>
                      <a:pt x="266827" y="488823"/>
                    </a:cubicBezTo>
                    <a:cubicBezTo>
                      <a:pt x="389509" y="488823"/>
                      <a:pt x="488823" y="389382"/>
                      <a:pt x="488823" y="266700"/>
                    </a:cubicBezTo>
                    <a:cubicBezTo>
                      <a:pt x="488823" y="144018"/>
                      <a:pt x="389382" y="44577"/>
                      <a:pt x="266700" y="44577"/>
                    </a:cubicBezTo>
                    <a:lnTo>
                      <a:pt x="266700" y="22352"/>
                    </a:lnTo>
                    <a:lnTo>
                      <a:pt x="266700" y="44577"/>
                    </a:lnTo>
                    <a:cubicBezTo>
                      <a:pt x="144145" y="44577"/>
                      <a:pt x="44577" y="144145"/>
                      <a:pt x="44577" y="266700"/>
                    </a:cubicBezTo>
                    <a:close/>
                  </a:path>
                </a:pathLst>
              </a:custGeom>
              <a:solidFill>
                <a:srgbClr val="4BACC6"/>
              </a:solidFill>
            </p:spPr>
          </p:sp>
        </p:grpSp>
        <p:grpSp>
          <p:nvGrpSpPr>
            <p:cNvPr name="Group 48" id="48"/>
            <p:cNvGrpSpPr/>
            <p:nvPr/>
          </p:nvGrpSpPr>
          <p:grpSpPr>
            <a:xfrm rot="0">
              <a:off x="931099" y="1759627"/>
              <a:ext cx="169546" cy="169546"/>
              <a:chOff x="0" y="0"/>
              <a:chExt cx="260640" cy="260640"/>
            </a:xfrm>
          </p:grpSpPr>
          <p:sp>
            <p:nvSpPr>
              <p:cNvPr name="Freeform 49" id="49"/>
              <p:cNvSpPr/>
              <p:nvPr/>
            </p:nvSpPr>
            <p:spPr>
              <a:xfrm flipH="false" flipV="false" rot="0">
                <a:off x="0" y="0"/>
                <a:ext cx="260604" cy="260604"/>
              </a:xfrm>
              <a:custGeom>
                <a:avLst/>
                <a:gdLst/>
                <a:ahLst/>
                <a:cxnLst/>
                <a:rect r="r" b="b" t="t" l="l"/>
                <a:pathLst>
                  <a:path h="260604" w="260604">
                    <a:moveTo>
                      <a:pt x="0" y="130302"/>
                    </a:moveTo>
                    <a:cubicBezTo>
                      <a:pt x="0" y="58293"/>
                      <a:pt x="58293" y="0"/>
                      <a:pt x="130302" y="0"/>
                    </a:cubicBezTo>
                    <a:cubicBezTo>
                      <a:pt x="202311" y="0"/>
                      <a:pt x="260604" y="58293"/>
                      <a:pt x="260604" y="130302"/>
                    </a:cubicBezTo>
                    <a:cubicBezTo>
                      <a:pt x="260604" y="202311"/>
                      <a:pt x="202311" y="260604"/>
                      <a:pt x="130302" y="260604"/>
                    </a:cubicBezTo>
                    <a:cubicBezTo>
                      <a:pt x="58293" y="260604"/>
                      <a:pt x="0" y="202311"/>
                      <a:pt x="0" y="130302"/>
                    </a:cubicBezTo>
                    <a:close/>
                  </a:path>
                </a:pathLst>
              </a:custGeom>
              <a:solidFill>
                <a:srgbClr val="4BACC6"/>
              </a:solidFill>
            </p:spPr>
          </p:sp>
        </p:grpSp>
        <p:grpSp>
          <p:nvGrpSpPr>
            <p:cNvPr name="Group 50" id="50"/>
            <p:cNvGrpSpPr/>
            <p:nvPr/>
          </p:nvGrpSpPr>
          <p:grpSpPr>
            <a:xfrm rot="0">
              <a:off x="0" y="3348302"/>
              <a:ext cx="347054" cy="344713"/>
              <a:chOff x="0" y="0"/>
              <a:chExt cx="533520" cy="529920"/>
            </a:xfrm>
          </p:grpSpPr>
          <p:sp>
            <p:nvSpPr>
              <p:cNvPr name="Freeform 51" id="51"/>
              <p:cNvSpPr/>
              <p:nvPr/>
            </p:nvSpPr>
            <p:spPr>
              <a:xfrm flipH="false" flipV="false" rot="0">
                <a:off x="0" y="0"/>
                <a:ext cx="533527" cy="529971"/>
              </a:xfrm>
              <a:custGeom>
                <a:avLst/>
                <a:gdLst/>
                <a:ahLst/>
                <a:cxnLst/>
                <a:rect r="r" b="b" t="t" l="l"/>
                <a:pathLst>
                  <a:path h="529971" w="533527">
                    <a:moveTo>
                      <a:pt x="0" y="264922"/>
                    </a:moveTo>
                    <a:cubicBezTo>
                      <a:pt x="0" y="118491"/>
                      <a:pt x="119634" y="0"/>
                      <a:pt x="266700" y="0"/>
                    </a:cubicBezTo>
                    <a:lnTo>
                      <a:pt x="266700" y="22352"/>
                    </a:lnTo>
                    <a:lnTo>
                      <a:pt x="266700" y="0"/>
                    </a:lnTo>
                    <a:cubicBezTo>
                      <a:pt x="413893" y="0"/>
                      <a:pt x="533400" y="118491"/>
                      <a:pt x="533400" y="264922"/>
                    </a:cubicBezTo>
                    <a:lnTo>
                      <a:pt x="511175" y="264922"/>
                    </a:lnTo>
                    <a:lnTo>
                      <a:pt x="533527" y="264922"/>
                    </a:lnTo>
                    <a:cubicBezTo>
                      <a:pt x="533527" y="411353"/>
                      <a:pt x="413893" y="529844"/>
                      <a:pt x="266827" y="529844"/>
                    </a:cubicBezTo>
                    <a:lnTo>
                      <a:pt x="266827" y="507619"/>
                    </a:lnTo>
                    <a:lnTo>
                      <a:pt x="266827" y="529971"/>
                    </a:lnTo>
                    <a:cubicBezTo>
                      <a:pt x="119634" y="529971"/>
                      <a:pt x="0" y="411480"/>
                      <a:pt x="0" y="264922"/>
                    </a:cubicBezTo>
                    <a:lnTo>
                      <a:pt x="22352" y="264922"/>
                    </a:lnTo>
                    <a:lnTo>
                      <a:pt x="44577" y="264922"/>
                    </a:lnTo>
                    <a:lnTo>
                      <a:pt x="22352" y="264922"/>
                    </a:lnTo>
                    <a:lnTo>
                      <a:pt x="0" y="264922"/>
                    </a:lnTo>
                    <a:moveTo>
                      <a:pt x="44577" y="264922"/>
                    </a:moveTo>
                    <a:cubicBezTo>
                      <a:pt x="44577" y="277241"/>
                      <a:pt x="34544" y="287274"/>
                      <a:pt x="22225" y="287274"/>
                    </a:cubicBezTo>
                    <a:cubicBezTo>
                      <a:pt x="9906" y="287274"/>
                      <a:pt x="0" y="277241"/>
                      <a:pt x="0" y="264922"/>
                    </a:cubicBezTo>
                    <a:cubicBezTo>
                      <a:pt x="0" y="252603"/>
                      <a:pt x="10033" y="242570"/>
                      <a:pt x="22352" y="242570"/>
                    </a:cubicBezTo>
                    <a:cubicBezTo>
                      <a:pt x="34671" y="242570"/>
                      <a:pt x="44704" y="252603"/>
                      <a:pt x="44704" y="264922"/>
                    </a:cubicBezTo>
                    <a:cubicBezTo>
                      <a:pt x="44704" y="386461"/>
                      <a:pt x="144018" y="485267"/>
                      <a:pt x="266827" y="485267"/>
                    </a:cubicBezTo>
                    <a:cubicBezTo>
                      <a:pt x="389636" y="485267"/>
                      <a:pt x="488950" y="386461"/>
                      <a:pt x="488950" y="264922"/>
                    </a:cubicBezTo>
                    <a:cubicBezTo>
                      <a:pt x="488950" y="143383"/>
                      <a:pt x="389636" y="44577"/>
                      <a:pt x="266700" y="44577"/>
                    </a:cubicBezTo>
                    <a:lnTo>
                      <a:pt x="266700" y="22352"/>
                    </a:lnTo>
                    <a:lnTo>
                      <a:pt x="266700" y="44577"/>
                    </a:lnTo>
                    <a:cubicBezTo>
                      <a:pt x="143891" y="44577"/>
                      <a:pt x="44577" y="143383"/>
                      <a:pt x="44577" y="264922"/>
                    </a:cubicBezTo>
                    <a:close/>
                  </a:path>
                </a:pathLst>
              </a:custGeom>
              <a:solidFill>
                <a:srgbClr val="4BACC6"/>
              </a:solidFill>
            </p:spPr>
          </p:sp>
        </p:grpSp>
        <p:grpSp>
          <p:nvGrpSpPr>
            <p:cNvPr name="Group 52" id="52"/>
            <p:cNvGrpSpPr/>
            <p:nvPr/>
          </p:nvGrpSpPr>
          <p:grpSpPr>
            <a:xfrm rot="0">
              <a:off x="88520" y="3436822"/>
              <a:ext cx="169546" cy="167204"/>
              <a:chOff x="0" y="0"/>
              <a:chExt cx="260640" cy="257040"/>
            </a:xfrm>
          </p:grpSpPr>
          <p:sp>
            <p:nvSpPr>
              <p:cNvPr name="Freeform 53" id="53"/>
              <p:cNvSpPr/>
              <p:nvPr/>
            </p:nvSpPr>
            <p:spPr>
              <a:xfrm flipH="false" flipV="false" rot="0">
                <a:off x="0" y="0"/>
                <a:ext cx="260604" cy="257048"/>
              </a:xfrm>
              <a:custGeom>
                <a:avLst/>
                <a:gdLst/>
                <a:ahLst/>
                <a:cxnLst/>
                <a:rect r="r" b="b" t="t" l="l"/>
                <a:pathLst>
                  <a:path h="257048" w="260604">
                    <a:moveTo>
                      <a:pt x="0" y="128524"/>
                    </a:moveTo>
                    <a:cubicBezTo>
                      <a:pt x="0" y="57531"/>
                      <a:pt x="58293" y="0"/>
                      <a:pt x="130302" y="0"/>
                    </a:cubicBezTo>
                    <a:cubicBezTo>
                      <a:pt x="202311" y="0"/>
                      <a:pt x="260604" y="57531"/>
                      <a:pt x="260604" y="128524"/>
                    </a:cubicBezTo>
                    <a:cubicBezTo>
                      <a:pt x="260604" y="199517"/>
                      <a:pt x="202311" y="257048"/>
                      <a:pt x="130302" y="257048"/>
                    </a:cubicBezTo>
                    <a:cubicBezTo>
                      <a:pt x="58293" y="257048"/>
                      <a:pt x="0" y="199517"/>
                      <a:pt x="0" y="128524"/>
                    </a:cubicBezTo>
                    <a:close/>
                  </a:path>
                </a:pathLst>
              </a:custGeom>
              <a:solidFill>
                <a:srgbClr val="4BACC6"/>
              </a:solidFill>
            </p:spPr>
          </p:sp>
        </p:grpSp>
      </p:grpSp>
      <p:grpSp>
        <p:nvGrpSpPr>
          <p:cNvPr name="Group 54" id="54"/>
          <p:cNvGrpSpPr/>
          <p:nvPr/>
        </p:nvGrpSpPr>
        <p:grpSpPr>
          <a:xfrm rot="0">
            <a:off x="4058590" y="3230227"/>
            <a:ext cx="2349989" cy="2354447"/>
            <a:chOff x="0" y="0"/>
            <a:chExt cx="3133319" cy="3139263"/>
          </a:xfrm>
        </p:grpSpPr>
        <p:grpSp>
          <p:nvGrpSpPr>
            <p:cNvPr name="Group 55" id="55"/>
            <p:cNvGrpSpPr/>
            <p:nvPr/>
          </p:nvGrpSpPr>
          <p:grpSpPr>
            <a:xfrm rot="0">
              <a:off x="0" y="0"/>
              <a:ext cx="3133319" cy="3139263"/>
              <a:chOff x="0" y="0"/>
              <a:chExt cx="4934160" cy="4943520"/>
            </a:xfrm>
          </p:grpSpPr>
          <p:sp>
            <p:nvSpPr>
              <p:cNvPr name="Freeform 56" id="56"/>
              <p:cNvSpPr/>
              <p:nvPr/>
            </p:nvSpPr>
            <p:spPr>
              <a:xfrm flipH="false" flipV="false" rot="0">
                <a:off x="0" y="0"/>
                <a:ext cx="4934204" cy="4943475"/>
              </a:xfrm>
              <a:custGeom>
                <a:avLst/>
                <a:gdLst/>
                <a:ahLst/>
                <a:cxnLst/>
                <a:rect r="r" b="b" t="t" l="l"/>
                <a:pathLst>
                  <a:path h="4943475" w="4934204">
                    <a:moveTo>
                      <a:pt x="0" y="2471801"/>
                    </a:moveTo>
                    <a:cubicBezTo>
                      <a:pt x="0" y="1106678"/>
                      <a:pt x="1104519" y="0"/>
                      <a:pt x="2467102" y="0"/>
                    </a:cubicBezTo>
                    <a:cubicBezTo>
                      <a:pt x="3829685" y="0"/>
                      <a:pt x="4934204" y="1106678"/>
                      <a:pt x="4934204" y="2471801"/>
                    </a:cubicBezTo>
                    <a:cubicBezTo>
                      <a:pt x="4934204" y="3836924"/>
                      <a:pt x="3829558" y="4943475"/>
                      <a:pt x="2467102" y="4943475"/>
                    </a:cubicBezTo>
                    <a:cubicBezTo>
                      <a:pt x="1104646" y="4943475"/>
                      <a:pt x="0" y="3836924"/>
                      <a:pt x="0" y="2471801"/>
                    </a:cubicBezTo>
                    <a:close/>
                  </a:path>
                </a:pathLst>
              </a:custGeom>
              <a:solidFill>
                <a:srgbClr val="4BACC6"/>
              </a:solidFill>
            </p:spPr>
          </p:sp>
        </p:grpSp>
        <p:sp>
          <p:nvSpPr>
            <p:cNvPr name="Freeform 57" id="57"/>
            <p:cNvSpPr/>
            <p:nvPr/>
          </p:nvSpPr>
          <p:spPr>
            <a:xfrm flipH="false" flipV="false" rot="0">
              <a:off x="1301722" y="414109"/>
              <a:ext cx="529875" cy="687777"/>
            </a:xfrm>
            <a:custGeom>
              <a:avLst/>
              <a:gdLst/>
              <a:ahLst/>
              <a:cxnLst/>
              <a:rect r="r" b="b" t="t" l="l"/>
              <a:pathLst>
                <a:path h="687777" w="529875">
                  <a:moveTo>
                    <a:pt x="0" y="0"/>
                  </a:moveTo>
                  <a:lnTo>
                    <a:pt x="529875" y="0"/>
                  </a:lnTo>
                  <a:lnTo>
                    <a:pt x="529875" y="687777"/>
                  </a:lnTo>
                  <a:lnTo>
                    <a:pt x="0" y="6877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8" id="58"/>
            <p:cNvSpPr/>
            <p:nvPr/>
          </p:nvSpPr>
          <p:spPr>
            <a:xfrm flipH="false" flipV="false" rot="0">
              <a:off x="594817" y="572776"/>
              <a:ext cx="529875" cy="687777"/>
            </a:xfrm>
            <a:custGeom>
              <a:avLst/>
              <a:gdLst/>
              <a:ahLst/>
              <a:cxnLst/>
              <a:rect r="r" b="b" t="t" l="l"/>
              <a:pathLst>
                <a:path h="687777" w="529875">
                  <a:moveTo>
                    <a:pt x="0" y="0"/>
                  </a:moveTo>
                  <a:lnTo>
                    <a:pt x="529874" y="0"/>
                  </a:lnTo>
                  <a:lnTo>
                    <a:pt x="529874" y="687778"/>
                  </a:lnTo>
                  <a:lnTo>
                    <a:pt x="0" y="6877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9" id="59"/>
            <p:cNvSpPr/>
            <p:nvPr/>
          </p:nvSpPr>
          <p:spPr>
            <a:xfrm flipH="false" flipV="false" rot="0">
              <a:off x="2009397" y="572776"/>
              <a:ext cx="529875" cy="687777"/>
            </a:xfrm>
            <a:custGeom>
              <a:avLst/>
              <a:gdLst/>
              <a:ahLst/>
              <a:cxnLst/>
              <a:rect r="r" b="b" t="t" l="l"/>
              <a:pathLst>
                <a:path h="687777" w="529875">
                  <a:moveTo>
                    <a:pt x="0" y="0"/>
                  </a:moveTo>
                  <a:lnTo>
                    <a:pt x="529875" y="0"/>
                  </a:lnTo>
                  <a:lnTo>
                    <a:pt x="529875" y="687778"/>
                  </a:lnTo>
                  <a:lnTo>
                    <a:pt x="0" y="6877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0" id="60"/>
            <p:cNvSpPr/>
            <p:nvPr/>
          </p:nvSpPr>
          <p:spPr>
            <a:xfrm flipH="false" flipV="false" rot="0">
              <a:off x="329879" y="1426846"/>
              <a:ext cx="529875" cy="687777"/>
            </a:xfrm>
            <a:custGeom>
              <a:avLst/>
              <a:gdLst/>
              <a:ahLst/>
              <a:cxnLst/>
              <a:rect r="r" b="b" t="t" l="l"/>
              <a:pathLst>
                <a:path h="687777" w="529875">
                  <a:moveTo>
                    <a:pt x="0" y="0"/>
                  </a:moveTo>
                  <a:lnTo>
                    <a:pt x="529875" y="0"/>
                  </a:lnTo>
                  <a:lnTo>
                    <a:pt x="529875" y="687777"/>
                  </a:lnTo>
                  <a:lnTo>
                    <a:pt x="0" y="6877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1" id="61"/>
            <p:cNvSpPr/>
            <p:nvPr/>
          </p:nvSpPr>
          <p:spPr>
            <a:xfrm flipH="false" flipV="false" rot="0">
              <a:off x="2434035" y="1426846"/>
              <a:ext cx="529875" cy="687777"/>
            </a:xfrm>
            <a:custGeom>
              <a:avLst/>
              <a:gdLst/>
              <a:ahLst/>
              <a:cxnLst/>
              <a:rect r="r" b="b" t="t" l="l"/>
              <a:pathLst>
                <a:path h="687777" w="529875">
                  <a:moveTo>
                    <a:pt x="0" y="0"/>
                  </a:moveTo>
                  <a:lnTo>
                    <a:pt x="529875" y="0"/>
                  </a:lnTo>
                  <a:lnTo>
                    <a:pt x="529875" y="687777"/>
                  </a:lnTo>
                  <a:lnTo>
                    <a:pt x="0" y="6877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2" id="62"/>
            <p:cNvSpPr/>
            <p:nvPr/>
          </p:nvSpPr>
          <p:spPr>
            <a:xfrm flipH="false" flipV="false" rot="0">
              <a:off x="1036785" y="2056806"/>
              <a:ext cx="529875" cy="687777"/>
            </a:xfrm>
            <a:custGeom>
              <a:avLst/>
              <a:gdLst/>
              <a:ahLst/>
              <a:cxnLst/>
              <a:rect r="r" b="b" t="t" l="l"/>
              <a:pathLst>
                <a:path h="687777" w="529875">
                  <a:moveTo>
                    <a:pt x="0" y="0"/>
                  </a:moveTo>
                  <a:lnTo>
                    <a:pt x="529875" y="0"/>
                  </a:lnTo>
                  <a:lnTo>
                    <a:pt x="529875" y="687777"/>
                  </a:lnTo>
                  <a:lnTo>
                    <a:pt x="0" y="6877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3" id="63"/>
            <p:cNvSpPr/>
            <p:nvPr/>
          </p:nvSpPr>
          <p:spPr>
            <a:xfrm flipH="false" flipV="false" rot="0">
              <a:off x="1735410" y="2056806"/>
              <a:ext cx="529875" cy="687777"/>
            </a:xfrm>
            <a:custGeom>
              <a:avLst/>
              <a:gdLst/>
              <a:ahLst/>
              <a:cxnLst/>
              <a:rect r="r" b="b" t="t" l="l"/>
              <a:pathLst>
                <a:path h="687777" w="529875">
                  <a:moveTo>
                    <a:pt x="0" y="0"/>
                  </a:moveTo>
                  <a:lnTo>
                    <a:pt x="529875" y="0"/>
                  </a:lnTo>
                  <a:lnTo>
                    <a:pt x="529875" y="687777"/>
                  </a:lnTo>
                  <a:lnTo>
                    <a:pt x="0" y="6877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4" id="64"/>
            <p:cNvSpPr/>
            <p:nvPr/>
          </p:nvSpPr>
          <p:spPr>
            <a:xfrm flipH="false" flipV="false" rot="0">
              <a:off x="1301722" y="1260554"/>
              <a:ext cx="529875" cy="687777"/>
            </a:xfrm>
            <a:custGeom>
              <a:avLst/>
              <a:gdLst/>
              <a:ahLst/>
              <a:cxnLst/>
              <a:rect r="r" b="b" t="t" l="l"/>
              <a:pathLst>
                <a:path h="687777" w="529875">
                  <a:moveTo>
                    <a:pt x="0" y="0"/>
                  </a:moveTo>
                  <a:lnTo>
                    <a:pt x="529875" y="0"/>
                  </a:lnTo>
                  <a:lnTo>
                    <a:pt x="529875" y="687777"/>
                  </a:lnTo>
                  <a:lnTo>
                    <a:pt x="0" y="6877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
        <p:nvSpPr>
          <p:cNvPr name="AutoShape 65" id="65"/>
          <p:cNvSpPr/>
          <p:nvPr/>
        </p:nvSpPr>
        <p:spPr>
          <a:xfrm flipV="true">
            <a:off x="3007565" y="4407451"/>
            <a:ext cx="604912" cy="0"/>
          </a:xfrm>
          <a:prstGeom prst="line">
            <a:avLst/>
          </a:prstGeom>
          <a:ln cap="flat" w="38100">
            <a:solidFill>
              <a:srgbClr val="000000"/>
            </a:solidFill>
            <a:prstDash val="solid"/>
            <a:headEnd type="none" len="sm" w="sm"/>
            <a:tailEnd type="arrow" len="sm" w="med"/>
          </a:ln>
        </p:spPr>
      </p:sp>
      <p:grpSp>
        <p:nvGrpSpPr>
          <p:cNvPr name="Group 66" id="66"/>
          <p:cNvGrpSpPr/>
          <p:nvPr/>
        </p:nvGrpSpPr>
        <p:grpSpPr>
          <a:xfrm rot="0">
            <a:off x="11213047" y="3092880"/>
            <a:ext cx="2301295" cy="2601652"/>
            <a:chOff x="0" y="0"/>
            <a:chExt cx="3068394" cy="3468870"/>
          </a:xfrm>
        </p:grpSpPr>
        <p:grpSp>
          <p:nvGrpSpPr>
            <p:cNvPr name="Group 67" id="67"/>
            <p:cNvGrpSpPr/>
            <p:nvPr/>
          </p:nvGrpSpPr>
          <p:grpSpPr>
            <a:xfrm rot="0">
              <a:off x="422196" y="150481"/>
              <a:ext cx="2224002" cy="2228221"/>
              <a:chOff x="0" y="0"/>
              <a:chExt cx="4934160" cy="4943520"/>
            </a:xfrm>
          </p:grpSpPr>
          <p:sp>
            <p:nvSpPr>
              <p:cNvPr name="Freeform 68" id="68"/>
              <p:cNvSpPr/>
              <p:nvPr/>
            </p:nvSpPr>
            <p:spPr>
              <a:xfrm flipH="false" flipV="false" rot="0">
                <a:off x="0" y="0"/>
                <a:ext cx="4934204" cy="4943475"/>
              </a:xfrm>
              <a:custGeom>
                <a:avLst/>
                <a:gdLst/>
                <a:ahLst/>
                <a:cxnLst/>
                <a:rect r="r" b="b" t="t" l="l"/>
                <a:pathLst>
                  <a:path h="4943475" w="4934204">
                    <a:moveTo>
                      <a:pt x="0" y="2471801"/>
                    </a:moveTo>
                    <a:cubicBezTo>
                      <a:pt x="0" y="1106678"/>
                      <a:pt x="1104519" y="0"/>
                      <a:pt x="2467102" y="0"/>
                    </a:cubicBezTo>
                    <a:cubicBezTo>
                      <a:pt x="3829685" y="0"/>
                      <a:pt x="4934204" y="1106678"/>
                      <a:pt x="4934204" y="2471801"/>
                    </a:cubicBezTo>
                    <a:cubicBezTo>
                      <a:pt x="4934204" y="3836924"/>
                      <a:pt x="3829558" y="4943475"/>
                      <a:pt x="2467102" y="4943475"/>
                    </a:cubicBezTo>
                    <a:cubicBezTo>
                      <a:pt x="1104646" y="4943475"/>
                      <a:pt x="0" y="3836924"/>
                      <a:pt x="0" y="2471801"/>
                    </a:cubicBezTo>
                    <a:close/>
                  </a:path>
                </a:pathLst>
              </a:custGeom>
              <a:solidFill>
                <a:srgbClr val="4BACC6"/>
              </a:solidFill>
            </p:spPr>
          </p:sp>
        </p:grpSp>
        <p:sp>
          <p:nvSpPr>
            <p:cNvPr name="Freeform 69" id="69"/>
            <p:cNvSpPr/>
            <p:nvPr/>
          </p:nvSpPr>
          <p:spPr>
            <a:xfrm flipH="false" flipV="false" rot="0">
              <a:off x="884174" y="1264592"/>
              <a:ext cx="376100" cy="488178"/>
            </a:xfrm>
            <a:custGeom>
              <a:avLst/>
              <a:gdLst/>
              <a:ahLst/>
              <a:cxnLst/>
              <a:rect r="r" b="b" t="t" l="l"/>
              <a:pathLst>
                <a:path h="488178" w="376100">
                  <a:moveTo>
                    <a:pt x="0" y="0"/>
                  </a:moveTo>
                  <a:lnTo>
                    <a:pt x="376100" y="0"/>
                  </a:lnTo>
                  <a:lnTo>
                    <a:pt x="376100" y="488179"/>
                  </a:lnTo>
                  <a:lnTo>
                    <a:pt x="0" y="48817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0" id="70"/>
            <p:cNvSpPr/>
            <p:nvPr/>
          </p:nvSpPr>
          <p:spPr>
            <a:xfrm flipH="false" flipV="false" rot="0">
              <a:off x="1847902" y="1309139"/>
              <a:ext cx="376100" cy="488178"/>
            </a:xfrm>
            <a:custGeom>
              <a:avLst/>
              <a:gdLst/>
              <a:ahLst/>
              <a:cxnLst/>
              <a:rect r="r" b="b" t="t" l="l"/>
              <a:pathLst>
                <a:path h="488178" w="376100">
                  <a:moveTo>
                    <a:pt x="0" y="0"/>
                  </a:moveTo>
                  <a:lnTo>
                    <a:pt x="376100" y="0"/>
                  </a:lnTo>
                  <a:lnTo>
                    <a:pt x="376100" y="488178"/>
                  </a:lnTo>
                  <a:lnTo>
                    <a:pt x="0" y="4881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1" id="71"/>
            <p:cNvSpPr/>
            <p:nvPr/>
          </p:nvSpPr>
          <p:spPr>
            <a:xfrm flipH="false" flipV="false" rot="0">
              <a:off x="1346147" y="695127"/>
              <a:ext cx="376100" cy="488178"/>
            </a:xfrm>
            <a:custGeom>
              <a:avLst/>
              <a:gdLst/>
              <a:ahLst/>
              <a:cxnLst/>
              <a:rect r="r" b="b" t="t" l="l"/>
              <a:pathLst>
                <a:path h="488178" w="376100">
                  <a:moveTo>
                    <a:pt x="0" y="0"/>
                  </a:moveTo>
                  <a:lnTo>
                    <a:pt x="376100" y="0"/>
                  </a:lnTo>
                  <a:lnTo>
                    <a:pt x="376100" y="488178"/>
                  </a:lnTo>
                  <a:lnTo>
                    <a:pt x="0" y="4881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72" id="72"/>
            <p:cNvGrpSpPr/>
            <p:nvPr/>
          </p:nvGrpSpPr>
          <p:grpSpPr>
            <a:xfrm rot="0">
              <a:off x="2427787" y="1414854"/>
              <a:ext cx="517273" cy="1021913"/>
              <a:chOff x="0" y="0"/>
              <a:chExt cx="1120320" cy="2213280"/>
            </a:xfrm>
          </p:grpSpPr>
          <p:sp>
            <p:nvSpPr>
              <p:cNvPr name="Freeform 73" id="73"/>
              <p:cNvSpPr/>
              <p:nvPr/>
            </p:nvSpPr>
            <p:spPr>
              <a:xfrm flipH="false" flipV="false" rot="0">
                <a:off x="5334" y="14732"/>
                <a:ext cx="1114933" cy="2194560"/>
              </a:xfrm>
              <a:custGeom>
                <a:avLst/>
                <a:gdLst/>
                <a:ahLst/>
                <a:cxnLst/>
                <a:rect r="r" b="b" t="t" l="l"/>
                <a:pathLst>
                  <a:path h="2194560" w="1114933">
                    <a:moveTo>
                      <a:pt x="1114933" y="2159"/>
                    </a:moveTo>
                    <a:cubicBezTo>
                      <a:pt x="1053719" y="876173"/>
                      <a:pt x="640588" y="1650365"/>
                      <a:pt x="20955" y="2194560"/>
                    </a:cubicBezTo>
                    <a:lnTo>
                      <a:pt x="0" y="2170811"/>
                    </a:lnTo>
                    <a:cubicBezTo>
                      <a:pt x="613791" y="1631823"/>
                      <a:pt x="1022731" y="865251"/>
                      <a:pt x="1083310" y="0"/>
                    </a:cubicBezTo>
                    <a:close/>
                  </a:path>
                </a:pathLst>
              </a:custGeom>
              <a:solidFill>
                <a:srgbClr val="414042"/>
              </a:solidFill>
            </p:spPr>
          </p:sp>
        </p:grpSp>
        <p:grpSp>
          <p:nvGrpSpPr>
            <p:cNvPr name="Group 74" id="74"/>
            <p:cNvGrpSpPr/>
            <p:nvPr/>
          </p:nvGrpSpPr>
          <p:grpSpPr>
            <a:xfrm rot="0">
              <a:off x="2427787" y="186497"/>
              <a:ext cx="517273" cy="1017259"/>
              <a:chOff x="0" y="0"/>
              <a:chExt cx="1120320" cy="2203200"/>
            </a:xfrm>
          </p:grpSpPr>
          <p:sp>
            <p:nvSpPr>
              <p:cNvPr name="Freeform 75" id="75"/>
              <p:cNvSpPr/>
              <p:nvPr/>
            </p:nvSpPr>
            <p:spPr>
              <a:xfrm flipH="false" flipV="false" rot="0">
                <a:off x="5334" y="3937"/>
                <a:ext cx="1114933" cy="2184654"/>
              </a:xfrm>
              <a:custGeom>
                <a:avLst/>
                <a:gdLst/>
                <a:ahLst/>
                <a:cxnLst/>
                <a:rect r="r" b="b" t="t" l="l"/>
                <a:pathLst>
                  <a:path h="2184654" w="1114933">
                    <a:moveTo>
                      <a:pt x="20955" y="0"/>
                    </a:moveTo>
                    <a:cubicBezTo>
                      <a:pt x="640588" y="543560"/>
                      <a:pt x="1053719" y="1316863"/>
                      <a:pt x="1114933" y="2182368"/>
                    </a:cubicBezTo>
                    <a:lnTo>
                      <a:pt x="1083310" y="2184654"/>
                    </a:lnTo>
                    <a:cubicBezTo>
                      <a:pt x="1022731" y="1327912"/>
                      <a:pt x="613791" y="562229"/>
                      <a:pt x="0" y="23749"/>
                    </a:cubicBezTo>
                    <a:close/>
                  </a:path>
                </a:pathLst>
              </a:custGeom>
              <a:solidFill>
                <a:srgbClr val="414042"/>
              </a:solidFill>
            </p:spPr>
          </p:sp>
        </p:grpSp>
        <p:grpSp>
          <p:nvGrpSpPr>
            <p:cNvPr name="Group 76" id="76"/>
            <p:cNvGrpSpPr/>
            <p:nvPr/>
          </p:nvGrpSpPr>
          <p:grpSpPr>
            <a:xfrm rot="0">
              <a:off x="2224002" y="0"/>
              <a:ext cx="246336" cy="246669"/>
              <a:chOff x="0" y="0"/>
              <a:chExt cx="533520" cy="534240"/>
            </a:xfrm>
          </p:grpSpPr>
          <p:sp>
            <p:nvSpPr>
              <p:cNvPr name="Freeform 77" id="77"/>
              <p:cNvSpPr/>
              <p:nvPr/>
            </p:nvSpPr>
            <p:spPr>
              <a:xfrm flipH="false" flipV="false" rot="0">
                <a:off x="0" y="0"/>
                <a:ext cx="533527" cy="534289"/>
              </a:xfrm>
              <a:custGeom>
                <a:avLst/>
                <a:gdLst/>
                <a:ahLst/>
                <a:cxnLst/>
                <a:rect r="r" b="b" t="t" l="l"/>
                <a:pathLst>
                  <a:path h="534289" w="533527">
                    <a:moveTo>
                      <a:pt x="0" y="267081"/>
                    </a:moveTo>
                    <a:cubicBezTo>
                      <a:pt x="0" y="119634"/>
                      <a:pt x="119380" y="0"/>
                      <a:pt x="266700" y="0"/>
                    </a:cubicBezTo>
                    <a:lnTo>
                      <a:pt x="266700" y="22352"/>
                    </a:lnTo>
                    <a:lnTo>
                      <a:pt x="266700" y="0"/>
                    </a:lnTo>
                    <a:cubicBezTo>
                      <a:pt x="414020" y="0"/>
                      <a:pt x="533400" y="119634"/>
                      <a:pt x="533400" y="267081"/>
                    </a:cubicBezTo>
                    <a:lnTo>
                      <a:pt x="511175" y="267081"/>
                    </a:lnTo>
                    <a:lnTo>
                      <a:pt x="533527" y="267081"/>
                    </a:lnTo>
                    <a:cubicBezTo>
                      <a:pt x="533527" y="414528"/>
                      <a:pt x="414147" y="534162"/>
                      <a:pt x="266827" y="534162"/>
                    </a:cubicBezTo>
                    <a:lnTo>
                      <a:pt x="266827" y="511937"/>
                    </a:lnTo>
                    <a:lnTo>
                      <a:pt x="266827" y="534289"/>
                    </a:lnTo>
                    <a:cubicBezTo>
                      <a:pt x="119507" y="534289"/>
                      <a:pt x="127" y="414655"/>
                      <a:pt x="127" y="267208"/>
                    </a:cubicBezTo>
                    <a:lnTo>
                      <a:pt x="22352" y="267208"/>
                    </a:lnTo>
                    <a:lnTo>
                      <a:pt x="44577" y="267208"/>
                    </a:lnTo>
                    <a:lnTo>
                      <a:pt x="22352" y="267208"/>
                    </a:lnTo>
                    <a:lnTo>
                      <a:pt x="0" y="267208"/>
                    </a:lnTo>
                    <a:moveTo>
                      <a:pt x="44577" y="267208"/>
                    </a:moveTo>
                    <a:cubicBezTo>
                      <a:pt x="44577" y="279527"/>
                      <a:pt x="34544" y="289560"/>
                      <a:pt x="22225" y="289560"/>
                    </a:cubicBezTo>
                    <a:cubicBezTo>
                      <a:pt x="9906" y="289560"/>
                      <a:pt x="0" y="279400"/>
                      <a:pt x="0" y="267081"/>
                    </a:cubicBezTo>
                    <a:cubicBezTo>
                      <a:pt x="0" y="254762"/>
                      <a:pt x="10033" y="244729"/>
                      <a:pt x="22352" y="244729"/>
                    </a:cubicBezTo>
                    <a:cubicBezTo>
                      <a:pt x="34671" y="244729"/>
                      <a:pt x="44704" y="254762"/>
                      <a:pt x="44704" y="267081"/>
                    </a:cubicBezTo>
                    <a:cubicBezTo>
                      <a:pt x="44704" y="390017"/>
                      <a:pt x="144145" y="489585"/>
                      <a:pt x="266827" y="489585"/>
                    </a:cubicBezTo>
                    <a:cubicBezTo>
                      <a:pt x="389509" y="489585"/>
                      <a:pt x="488950" y="390017"/>
                      <a:pt x="488950" y="267081"/>
                    </a:cubicBezTo>
                    <a:cubicBezTo>
                      <a:pt x="488950" y="144145"/>
                      <a:pt x="389382" y="44577"/>
                      <a:pt x="266700" y="44577"/>
                    </a:cubicBezTo>
                    <a:lnTo>
                      <a:pt x="266700" y="22352"/>
                    </a:lnTo>
                    <a:lnTo>
                      <a:pt x="266700" y="44577"/>
                    </a:lnTo>
                    <a:cubicBezTo>
                      <a:pt x="144018" y="44577"/>
                      <a:pt x="44577" y="144145"/>
                      <a:pt x="44577" y="267081"/>
                    </a:cubicBezTo>
                    <a:close/>
                  </a:path>
                </a:pathLst>
              </a:custGeom>
              <a:solidFill>
                <a:srgbClr val="4BACC6"/>
              </a:solidFill>
            </p:spPr>
          </p:sp>
        </p:grpSp>
        <p:grpSp>
          <p:nvGrpSpPr>
            <p:cNvPr name="Group 78" id="78"/>
            <p:cNvGrpSpPr/>
            <p:nvPr/>
          </p:nvGrpSpPr>
          <p:grpSpPr>
            <a:xfrm rot="0">
              <a:off x="2286833" y="63163"/>
              <a:ext cx="120342" cy="120342"/>
              <a:chOff x="0" y="0"/>
              <a:chExt cx="260640" cy="260640"/>
            </a:xfrm>
          </p:grpSpPr>
          <p:sp>
            <p:nvSpPr>
              <p:cNvPr name="Freeform 79" id="79"/>
              <p:cNvSpPr/>
              <p:nvPr/>
            </p:nvSpPr>
            <p:spPr>
              <a:xfrm flipH="false" flipV="false" rot="0">
                <a:off x="0" y="0"/>
                <a:ext cx="260604" cy="260604"/>
              </a:xfrm>
              <a:custGeom>
                <a:avLst/>
                <a:gdLst/>
                <a:ahLst/>
                <a:cxnLst/>
                <a:rect r="r" b="b" t="t" l="l"/>
                <a:pathLst>
                  <a:path h="260604" w="260604">
                    <a:moveTo>
                      <a:pt x="0" y="130302"/>
                    </a:moveTo>
                    <a:cubicBezTo>
                      <a:pt x="0" y="58293"/>
                      <a:pt x="58293" y="0"/>
                      <a:pt x="130302" y="0"/>
                    </a:cubicBezTo>
                    <a:cubicBezTo>
                      <a:pt x="202311" y="0"/>
                      <a:pt x="260604" y="58293"/>
                      <a:pt x="260604" y="130302"/>
                    </a:cubicBezTo>
                    <a:cubicBezTo>
                      <a:pt x="260604" y="202311"/>
                      <a:pt x="202311" y="260604"/>
                      <a:pt x="130302" y="260604"/>
                    </a:cubicBezTo>
                    <a:cubicBezTo>
                      <a:pt x="58293" y="260604"/>
                      <a:pt x="0" y="202311"/>
                      <a:pt x="0" y="130302"/>
                    </a:cubicBezTo>
                    <a:close/>
                  </a:path>
                </a:pathLst>
              </a:custGeom>
              <a:solidFill>
                <a:srgbClr val="4BACC6"/>
              </a:solidFill>
            </p:spPr>
          </p:sp>
        </p:grpSp>
        <p:grpSp>
          <p:nvGrpSpPr>
            <p:cNvPr name="Group 80" id="80"/>
            <p:cNvGrpSpPr/>
            <p:nvPr/>
          </p:nvGrpSpPr>
          <p:grpSpPr>
            <a:xfrm rot="0">
              <a:off x="2822057" y="1186137"/>
              <a:ext cx="246336" cy="246336"/>
              <a:chOff x="0" y="0"/>
              <a:chExt cx="533520" cy="533520"/>
            </a:xfrm>
          </p:grpSpPr>
          <p:sp>
            <p:nvSpPr>
              <p:cNvPr name="Freeform 81" id="81"/>
              <p:cNvSpPr/>
              <p:nvPr/>
            </p:nvSpPr>
            <p:spPr>
              <a:xfrm flipH="false" flipV="false" rot="0">
                <a:off x="0" y="0"/>
                <a:ext cx="533527" cy="533527"/>
              </a:xfrm>
              <a:custGeom>
                <a:avLst/>
                <a:gdLst/>
                <a:ahLst/>
                <a:cxnLst/>
                <a:rect r="r" b="b" t="t" l="l"/>
                <a:pathLst>
                  <a:path h="533527" w="533527">
                    <a:moveTo>
                      <a:pt x="0" y="266700"/>
                    </a:moveTo>
                    <a:cubicBezTo>
                      <a:pt x="0" y="119380"/>
                      <a:pt x="119380" y="0"/>
                      <a:pt x="266700" y="0"/>
                    </a:cubicBezTo>
                    <a:lnTo>
                      <a:pt x="266700" y="22352"/>
                    </a:lnTo>
                    <a:lnTo>
                      <a:pt x="266700" y="0"/>
                    </a:lnTo>
                    <a:cubicBezTo>
                      <a:pt x="414020" y="0"/>
                      <a:pt x="533400" y="119380"/>
                      <a:pt x="533400" y="266700"/>
                    </a:cubicBezTo>
                    <a:lnTo>
                      <a:pt x="511175" y="266700"/>
                    </a:lnTo>
                    <a:lnTo>
                      <a:pt x="533527" y="266700"/>
                    </a:lnTo>
                    <a:cubicBezTo>
                      <a:pt x="533527" y="414020"/>
                      <a:pt x="414147" y="533400"/>
                      <a:pt x="266827" y="533400"/>
                    </a:cubicBezTo>
                    <a:lnTo>
                      <a:pt x="266827" y="511175"/>
                    </a:lnTo>
                    <a:lnTo>
                      <a:pt x="266827" y="533527"/>
                    </a:lnTo>
                    <a:cubicBezTo>
                      <a:pt x="119507" y="533527"/>
                      <a:pt x="127" y="414147"/>
                      <a:pt x="127" y="266827"/>
                    </a:cubicBezTo>
                    <a:lnTo>
                      <a:pt x="22352" y="266827"/>
                    </a:lnTo>
                    <a:lnTo>
                      <a:pt x="44577" y="266827"/>
                    </a:lnTo>
                    <a:lnTo>
                      <a:pt x="22352" y="266827"/>
                    </a:lnTo>
                    <a:lnTo>
                      <a:pt x="0" y="266827"/>
                    </a:lnTo>
                    <a:moveTo>
                      <a:pt x="44577" y="266827"/>
                    </a:moveTo>
                    <a:cubicBezTo>
                      <a:pt x="44577" y="279146"/>
                      <a:pt x="34544" y="289179"/>
                      <a:pt x="22225" y="289179"/>
                    </a:cubicBezTo>
                    <a:cubicBezTo>
                      <a:pt x="9906" y="289179"/>
                      <a:pt x="0" y="279146"/>
                      <a:pt x="0" y="266700"/>
                    </a:cubicBezTo>
                    <a:cubicBezTo>
                      <a:pt x="0" y="254254"/>
                      <a:pt x="10033" y="244348"/>
                      <a:pt x="22352" y="244348"/>
                    </a:cubicBezTo>
                    <a:cubicBezTo>
                      <a:pt x="34671" y="244348"/>
                      <a:pt x="44704" y="254381"/>
                      <a:pt x="44704" y="266700"/>
                    </a:cubicBezTo>
                    <a:cubicBezTo>
                      <a:pt x="44704" y="389382"/>
                      <a:pt x="144145" y="488823"/>
                      <a:pt x="266827" y="488823"/>
                    </a:cubicBezTo>
                    <a:cubicBezTo>
                      <a:pt x="389509" y="488823"/>
                      <a:pt x="488823" y="389382"/>
                      <a:pt x="488823" y="266700"/>
                    </a:cubicBezTo>
                    <a:cubicBezTo>
                      <a:pt x="488823" y="144018"/>
                      <a:pt x="389382" y="44577"/>
                      <a:pt x="266700" y="44577"/>
                    </a:cubicBezTo>
                    <a:lnTo>
                      <a:pt x="266700" y="22352"/>
                    </a:lnTo>
                    <a:lnTo>
                      <a:pt x="266700" y="44577"/>
                    </a:lnTo>
                    <a:cubicBezTo>
                      <a:pt x="144145" y="44577"/>
                      <a:pt x="44577" y="144145"/>
                      <a:pt x="44577" y="266700"/>
                    </a:cubicBezTo>
                    <a:close/>
                  </a:path>
                </a:pathLst>
              </a:custGeom>
              <a:solidFill>
                <a:srgbClr val="4BACC6"/>
              </a:solidFill>
            </p:spPr>
          </p:sp>
        </p:grpSp>
        <p:grpSp>
          <p:nvGrpSpPr>
            <p:cNvPr name="Group 82" id="82"/>
            <p:cNvGrpSpPr/>
            <p:nvPr/>
          </p:nvGrpSpPr>
          <p:grpSpPr>
            <a:xfrm rot="0">
              <a:off x="2884888" y="1248968"/>
              <a:ext cx="120342" cy="120342"/>
              <a:chOff x="0" y="0"/>
              <a:chExt cx="260640" cy="260640"/>
            </a:xfrm>
          </p:grpSpPr>
          <p:sp>
            <p:nvSpPr>
              <p:cNvPr name="Freeform 83" id="83"/>
              <p:cNvSpPr/>
              <p:nvPr/>
            </p:nvSpPr>
            <p:spPr>
              <a:xfrm flipH="false" flipV="false" rot="0">
                <a:off x="0" y="0"/>
                <a:ext cx="260604" cy="260604"/>
              </a:xfrm>
              <a:custGeom>
                <a:avLst/>
                <a:gdLst/>
                <a:ahLst/>
                <a:cxnLst/>
                <a:rect r="r" b="b" t="t" l="l"/>
                <a:pathLst>
                  <a:path h="260604" w="260604">
                    <a:moveTo>
                      <a:pt x="0" y="130302"/>
                    </a:moveTo>
                    <a:cubicBezTo>
                      <a:pt x="0" y="58293"/>
                      <a:pt x="58293" y="0"/>
                      <a:pt x="130302" y="0"/>
                    </a:cubicBezTo>
                    <a:cubicBezTo>
                      <a:pt x="202311" y="0"/>
                      <a:pt x="260604" y="58293"/>
                      <a:pt x="260604" y="130302"/>
                    </a:cubicBezTo>
                    <a:cubicBezTo>
                      <a:pt x="260604" y="202311"/>
                      <a:pt x="202311" y="260604"/>
                      <a:pt x="130302" y="260604"/>
                    </a:cubicBezTo>
                    <a:cubicBezTo>
                      <a:pt x="58293" y="260604"/>
                      <a:pt x="0" y="202311"/>
                      <a:pt x="0" y="130302"/>
                    </a:cubicBezTo>
                    <a:close/>
                  </a:path>
                </a:pathLst>
              </a:custGeom>
              <a:solidFill>
                <a:srgbClr val="4BACC6"/>
              </a:solidFill>
            </p:spPr>
          </p:sp>
        </p:grpSp>
        <p:grpSp>
          <p:nvGrpSpPr>
            <p:cNvPr name="Group 84" id="84"/>
            <p:cNvGrpSpPr/>
            <p:nvPr/>
          </p:nvGrpSpPr>
          <p:grpSpPr>
            <a:xfrm rot="0">
              <a:off x="2224002" y="2376595"/>
              <a:ext cx="246336" cy="244674"/>
              <a:chOff x="0" y="0"/>
              <a:chExt cx="533520" cy="529920"/>
            </a:xfrm>
          </p:grpSpPr>
          <p:sp>
            <p:nvSpPr>
              <p:cNvPr name="Freeform 85" id="85"/>
              <p:cNvSpPr/>
              <p:nvPr/>
            </p:nvSpPr>
            <p:spPr>
              <a:xfrm flipH="false" flipV="false" rot="0">
                <a:off x="0" y="0"/>
                <a:ext cx="533527" cy="529971"/>
              </a:xfrm>
              <a:custGeom>
                <a:avLst/>
                <a:gdLst/>
                <a:ahLst/>
                <a:cxnLst/>
                <a:rect r="r" b="b" t="t" l="l"/>
                <a:pathLst>
                  <a:path h="529971" w="533527">
                    <a:moveTo>
                      <a:pt x="0" y="264922"/>
                    </a:moveTo>
                    <a:cubicBezTo>
                      <a:pt x="0" y="118491"/>
                      <a:pt x="119634" y="0"/>
                      <a:pt x="266700" y="0"/>
                    </a:cubicBezTo>
                    <a:lnTo>
                      <a:pt x="266700" y="22352"/>
                    </a:lnTo>
                    <a:lnTo>
                      <a:pt x="266700" y="0"/>
                    </a:lnTo>
                    <a:cubicBezTo>
                      <a:pt x="413893" y="0"/>
                      <a:pt x="533400" y="118491"/>
                      <a:pt x="533400" y="264922"/>
                    </a:cubicBezTo>
                    <a:lnTo>
                      <a:pt x="511175" y="264922"/>
                    </a:lnTo>
                    <a:lnTo>
                      <a:pt x="533527" y="264922"/>
                    </a:lnTo>
                    <a:cubicBezTo>
                      <a:pt x="533527" y="411353"/>
                      <a:pt x="413893" y="529844"/>
                      <a:pt x="266827" y="529844"/>
                    </a:cubicBezTo>
                    <a:lnTo>
                      <a:pt x="266827" y="507619"/>
                    </a:lnTo>
                    <a:lnTo>
                      <a:pt x="266827" y="529971"/>
                    </a:lnTo>
                    <a:cubicBezTo>
                      <a:pt x="119634" y="529971"/>
                      <a:pt x="0" y="411480"/>
                      <a:pt x="0" y="264922"/>
                    </a:cubicBezTo>
                    <a:lnTo>
                      <a:pt x="22352" y="264922"/>
                    </a:lnTo>
                    <a:lnTo>
                      <a:pt x="44577" y="264922"/>
                    </a:lnTo>
                    <a:lnTo>
                      <a:pt x="22352" y="264922"/>
                    </a:lnTo>
                    <a:lnTo>
                      <a:pt x="0" y="264922"/>
                    </a:lnTo>
                    <a:moveTo>
                      <a:pt x="44577" y="264922"/>
                    </a:moveTo>
                    <a:cubicBezTo>
                      <a:pt x="44577" y="277241"/>
                      <a:pt x="34544" y="287274"/>
                      <a:pt x="22225" y="287274"/>
                    </a:cubicBezTo>
                    <a:cubicBezTo>
                      <a:pt x="9906" y="287274"/>
                      <a:pt x="0" y="277241"/>
                      <a:pt x="0" y="264922"/>
                    </a:cubicBezTo>
                    <a:cubicBezTo>
                      <a:pt x="0" y="252603"/>
                      <a:pt x="10033" y="242570"/>
                      <a:pt x="22352" y="242570"/>
                    </a:cubicBezTo>
                    <a:cubicBezTo>
                      <a:pt x="34671" y="242570"/>
                      <a:pt x="44704" y="252603"/>
                      <a:pt x="44704" y="264922"/>
                    </a:cubicBezTo>
                    <a:cubicBezTo>
                      <a:pt x="44704" y="386461"/>
                      <a:pt x="144018" y="485267"/>
                      <a:pt x="266827" y="485267"/>
                    </a:cubicBezTo>
                    <a:cubicBezTo>
                      <a:pt x="389636" y="485267"/>
                      <a:pt x="488950" y="386461"/>
                      <a:pt x="488950" y="264922"/>
                    </a:cubicBezTo>
                    <a:cubicBezTo>
                      <a:pt x="488950" y="143383"/>
                      <a:pt x="389636" y="44577"/>
                      <a:pt x="266700" y="44577"/>
                    </a:cubicBezTo>
                    <a:lnTo>
                      <a:pt x="266700" y="22352"/>
                    </a:lnTo>
                    <a:lnTo>
                      <a:pt x="266700" y="44577"/>
                    </a:lnTo>
                    <a:cubicBezTo>
                      <a:pt x="143891" y="44577"/>
                      <a:pt x="44577" y="143383"/>
                      <a:pt x="44577" y="264922"/>
                    </a:cubicBezTo>
                    <a:close/>
                  </a:path>
                </a:pathLst>
              </a:custGeom>
              <a:solidFill>
                <a:srgbClr val="4BACC6"/>
              </a:solidFill>
            </p:spPr>
          </p:sp>
        </p:grpSp>
        <p:grpSp>
          <p:nvGrpSpPr>
            <p:cNvPr name="Group 86" id="86"/>
            <p:cNvGrpSpPr/>
            <p:nvPr/>
          </p:nvGrpSpPr>
          <p:grpSpPr>
            <a:xfrm rot="0">
              <a:off x="2286833" y="2439426"/>
              <a:ext cx="120342" cy="118680"/>
              <a:chOff x="0" y="0"/>
              <a:chExt cx="260640" cy="257040"/>
            </a:xfrm>
          </p:grpSpPr>
          <p:sp>
            <p:nvSpPr>
              <p:cNvPr name="Freeform 87" id="87"/>
              <p:cNvSpPr/>
              <p:nvPr/>
            </p:nvSpPr>
            <p:spPr>
              <a:xfrm flipH="false" flipV="false" rot="0">
                <a:off x="0" y="0"/>
                <a:ext cx="260604" cy="257048"/>
              </a:xfrm>
              <a:custGeom>
                <a:avLst/>
                <a:gdLst/>
                <a:ahLst/>
                <a:cxnLst/>
                <a:rect r="r" b="b" t="t" l="l"/>
                <a:pathLst>
                  <a:path h="257048" w="260604">
                    <a:moveTo>
                      <a:pt x="0" y="128524"/>
                    </a:moveTo>
                    <a:cubicBezTo>
                      <a:pt x="0" y="57531"/>
                      <a:pt x="58293" y="0"/>
                      <a:pt x="130302" y="0"/>
                    </a:cubicBezTo>
                    <a:cubicBezTo>
                      <a:pt x="202311" y="0"/>
                      <a:pt x="260604" y="57531"/>
                      <a:pt x="260604" y="128524"/>
                    </a:cubicBezTo>
                    <a:cubicBezTo>
                      <a:pt x="260604" y="199517"/>
                      <a:pt x="202311" y="257048"/>
                      <a:pt x="130302" y="257048"/>
                    </a:cubicBezTo>
                    <a:cubicBezTo>
                      <a:pt x="58293" y="257048"/>
                      <a:pt x="0" y="199517"/>
                      <a:pt x="0" y="128524"/>
                    </a:cubicBezTo>
                    <a:close/>
                  </a:path>
                </a:pathLst>
              </a:custGeom>
              <a:solidFill>
                <a:srgbClr val="4BACC6"/>
              </a:solidFill>
            </p:spPr>
          </p:sp>
        </p:grpSp>
        <p:grpSp>
          <p:nvGrpSpPr>
            <p:cNvPr name="Group 88" id="88"/>
            <p:cNvGrpSpPr/>
            <p:nvPr/>
          </p:nvGrpSpPr>
          <p:grpSpPr>
            <a:xfrm rot="-10800000">
              <a:off x="123334" y="184503"/>
              <a:ext cx="517273" cy="1021913"/>
              <a:chOff x="0" y="0"/>
              <a:chExt cx="1120320" cy="2213280"/>
            </a:xfrm>
          </p:grpSpPr>
          <p:sp>
            <p:nvSpPr>
              <p:cNvPr name="Freeform 89" id="89"/>
              <p:cNvSpPr/>
              <p:nvPr/>
            </p:nvSpPr>
            <p:spPr>
              <a:xfrm flipH="false" flipV="false" rot="0">
                <a:off x="5334" y="14732"/>
                <a:ext cx="1114933" cy="2194560"/>
              </a:xfrm>
              <a:custGeom>
                <a:avLst/>
                <a:gdLst/>
                <a:ahLst/>
                <a:cxnLst/>
                <a:rect r="r" b="b" t="t" l="l"/>
                <a:pathLst>
                  <a:path h="2194560" w="1114933">
                    <a:moveTo>
                      <a:pt x="1114933" y="2159"/>
                    </a:moveTo>
                    <a:cubicBezTo>
                      <a:pt x="1053719" y="876173"/>
                      <a:pt x="640588" y="1650365"/>
                      <a:pt x="20955" y="2194560"/>
                    </a:cubicBezTo>
                    <a:lnTo>
                      <a:pt x="0" y="2170811"/>
                    </a:lnTo>
                    <a:cubicBezTo>
                      <a:pt x="613791" y="1631823"/>
                      <a:pt x="1022731" y="865251"/>
                      <a:pt x="1083310" y="0"/>
                    </a:cubicBezTo>
                    <a:close/>
                  </a:path>
                </a:pathLst>
              </a:custGeom>
              <a:solidFill>
                <a:srgbClr val="414042"/>
              </a:solidFill>
            </p:spPr>
          </p:sp>
        </p:grpSp>
        <p:grpSp>
          <p:nvGrpSpPr>
            <p:cNvPr name="Group 90" id="90"/>
            <p:cNvGrpSpPr/>
            <p:nvPr/>
          </p:nvGrpSpPr>
          <p:grpSpPr>
            <a:xfrm rot="-10800000">
              <a:off x="123334" y="1417513"/>
              <a:ext cx="517273" cy="1017259"/>
              <a:chOff x="0" y="0"/>
              <a:chExt cx="1120320" cy="2203200"/>
            </a:xfrm>
          </p:grpSpPr>
          <p:sp>
            <p:nvSpPr>
              <p:cNvPr name="Freeform 91" id="91"/>
              <p:cNvSpPr/>
              <p:nvPr/>
            </p:nvSpPr>
            <p:spPr>
              <a:xfrm flipH="false" flipV="false" rot="0">
                <a:off x="5334" y="3937"/>
                <a:ext cx="1114933" cy="2184654"/>
              </a:xfrm>
              <a:custGeom>
                <a:avLst/>
                <a:gdLst/>
                <a:ahLst/>
                <a:cxnLst/>
                <a:rect r="r" b="b" t="t" l="l"/>
                <a:pathLst>
                  <a:path h="2184654" w="1114933">
                    <a:moveTo>
                      <a:pt x="20955" y="0"/>
                    </a:moveTo>
                    <a:cubicBezTo>
                      <a:pt x="640588" y="543560"/>
                      <a:pt x="1053719" y="1316863"/>
                      <a:pt x="1114933" y="2182368"/>
                    </a:cubicBezTo>
                    <a:lnTo>
                      <a:pt x="1083310" y="2184654"/>
                    </a:lnTo>
                    <a:cubicBezTo>
                      <a:pt x="1022731" y="1327912"/>
                      <a:pt x="613791" y="562229"/>
                      <a:pt x="0" y="23749"/>
                    </a:cubicBezTo>
                    <a:close/>
                  </a:path>
                </a:pathLst>
              </a:custGeom>
              <a:solidFill>
                <a:srgbClr val="414042"/>
              </a:solidFill>
            </p:spPr>
          </p:sp>
        </p:grpSp>
        <p:grpSp>
          <p:nvGrpSpPr>
            <p:cNvPr name="Group 92" id="92"/>
            <p:cNvGrpSpPr/>
            <p:nvPr/>
          </p:nvGrpSpPr>
          <p:grpSpPr>
            <a:xfrm rot="-10800000">
              <a:off x="598055" y="2374601"/>
              <a:ext cx="246336" cy="246669"/>
              <a:chOff x="0" y="0"/>
              <a:chExt cx="533520" cy="534240"/>
            </a:xfrm>
          </p:grpSpPr>
          <p:sp>
            <p:nvSpPr>
              <p:cNvPr name="Freeform 93" id="93"/>
              <p:cNvSpPr/>
              <p:nvPr/>
            </p:nvSpPr>
            <p:spPr>
              <a:xfrm flipH="false" flipV="false" rot="0">
                <a:off x="0" y="0"/>
                <a:ext cx="533527" cy="534289"/>
              </a:xfrm>
              <a:custGeom>
                <a:avLst/>
                <a:gdLst/>
                <a:ahLst/>
                <a:cxnLst/>
                <a:rect r="r" b="b" t="t" l="l"/>
                <a:pathLst>
                  <a:path h="534289" w="533527">
                    <a:moveTo>
                      <a:pt x="0" y="267081"/>
                    </a:moveTo>
                    <a:cubicBezTo>
                      <a:pt x="0" y="119634"/>
                      <a:pt x="119380" y="0"/>
                      <a:pt x="266700" y="0"/>
                    </a:cubicBezTo>
                    <a:lnTo>
                      <a:pt x="266700" y="22352"/>
                    </a:lnTo>
                    <a:lnTo>
                      <a:pt x="266700" y="0"/>
                    </a:lnTo>
                    <a:cubicBezTo>
                      <a:pt x="414020" y="0"/>
                      <a:pt x="533400" y="119634"/>
                      <a:pt x="533400" y="267081"/>
                    </a:cubicBezTo>
                    <a:lnTo>
                      <a:pt x="511175" y="267081"/>
                    </a:lnTo>
                    <a:lnTo>
                      <a:pt x="533527" y="267081"/>
                    </a:lnTo>
                    <a:cubicBezTo>
                      <a:pt x="533527" y="414528"/>
                      <a:pt x="414147" y="534162"/>
                      <a:pt x="266827" y="534162"/>
                    </a:cubicBezTo>
                    <a:lnTo>
                      <a:pt x="266827" y="511937"/>
                    </a:lnTo>
                    <a:lnTo>
                      <a:pt x="266827" y="534289"/>
                    </a:lnTo>
                    <a:cubicBezTo>
                      <a:pt x="119507" y="534289"/>
                      <a:pt x="127" y="414655"/>
                      <a:pt x="127" y="267208"/>
                    </a:cubicBezTo>
                    <a:lnTo>
                      <a:pt x="22352" y="267208"/>
                    </a:lnTo>
                    <a:lnTo>
                      <a:pt x="44577" y="267208"/>
                    </a:lnTo>
                    <a:lnTo>
                      <a:pt x="22352" y="267208"/>
                    </a:lnTo>
                    <a:lnTo>
                      <a:pt x="0" y="267208"/>
                    </a:lnTo>
                    <a:moveTo>
                      <a:pt x="44577" y="267208"/>
                    </a:moveTo>
                    <a:cubicBezTo>
                      <a:pt x="44577" y="279527"/>
                      <a:pt x="34544" y="289560"/>
                      <a:pt x="22225" y="289560"/>
                    </a:cubicBezTo>
                    <a:cubicBezTo>
                      <a:pt x="9906" y="289560"/>
                      <a:pt x="0" y="279400"/>
                      <a:pt x="0" y="267081"/>
                    </a:cubicBezTo>
                    <a:cubicBezTo>
                      <a:pt x="0" y="254762"/>
                      <a:pt x="10033" y="244729"/>
                      <a:pt x="22352" y="244729"/>
                    </a:cubicBezTo>
                    <a:cubicBezTo>
                      <a:pt x="34671" y="244729"/>
                      <a:pt x="44704" y="254762"/>
                      <a:pt x="44704" y="267081"/>
                    </a:cubicBezTo>
                    <a:cubicBezTo>
                      <a:pt x="44704" y="390017"/>
                      <a:pt x="144145" y="489585"/>
                      <a:pt x="266827" y="489585"/>
                    </a:cubicBezTo>
                    <a:cubicBezTo>
                      <a:pt x="389509" y="489585"/>
                      <a:pt x="488950" y="390017"/>
                      <a:pt x="488950" y="267081"/>
                    </a:cubicBezTo>
                    <a:cubicBezTo>
                      <a:pt x="488950" y="144145"/>
                      <a:pt x="389382" y="44577"/>
                      <a:pt x="266700" y="44577"/>
                    </a:cubicBezTo>
                    <a:lnTo>
                      <a:pt x="266700" y="22352"/>
                    </a:lnTo>
                    <a:lnTo>
                      <a:pt x="266700" y="44577"/>
                    </a:lnTo>
                    <a:cubicBezTo>
                      <a:pt x="144018" y="44577"/>
                      <a:pt x="44577" y="144145"/>
                      <a:pt x="44577" y="267081"/>
                    </a:cubicBezTo>
                    <a:close/>
                  </a:path>
                </a:pathLst>
              </a:custGeom>
              <a:solidFill>
                <a:srgbClr val="4BACC6"/>
              </a:solidFill>
            </p:spPr>
          </p:sp>
        </p:grpSp>
        <p:grpSp>
          <p:nvGrpSpPr>
            <p:cNvPr name="Group 94" id="94"/>
            <p:cNvGrpSpPr/>
            <p:nvPr/>
          </p:nvGrpSpPr>
          <p:grpSpPr>
            <a:xfrm rot="-10800000">
              <a:off x="661218" y="2437764"/>
              <a:ext cx="120342" cy="120342"/>
              <a:chOff x="0" y="0"/>
              <a:chExt cx="260640" cy="260640"/>
            </a:xfrm>
          </p:grpSpPr>
          <p:sp>
            <p:nvSpPr>
              <p:cNvPr name="Freeform 95" id="95"/>
              <p:cNvSpPr/>
              <p:nvPr/>
            </p:nvSpPr>
            <p:spPr>
              <a:xfrm flipH="false" flipV="false" rot="0">
                <a:off x="0" y="0"/>
                <a:ext cx="260604" cy="260604"/>
              </a:xfrm>
              <a:custGeom>
                <a:avLst/>
                <a:gdLst/>
                <a:ahLst/>
                <a:cxnLst/>
                <a:rect r="r" b="b" t="t" l="l"/>
                <a:pathLst>
                  <a:path h="260604" w="260604">
                    <a:moveTo>
                      <a:pt x="0" y="130302"/>
                    </a:moveTo>
                    <a:cubicBezTo>
                      <a:pt x="0" y="58293"/>
                      <a:pt x="58293" y="0"/>
                      <a:pt x="130302" y="0"/>
                    </a:cubicBezTo>
                    <a:cubicBezTo>
                      <a:pt x="202311" y="0"/>
                      <a:pt x="260604" y="58293"/>
                      <a:pt x="260604" y="130302"/>
                    </a:cubicBezTo>
                    <a:cubicBezTo>
                      <a:pt x="260604" y="202311"/>
                      <a:pt x="202311" y="260604"/>
                      <a:pt x="130302" y="260604"/>
                    </a:cubicBezTo>
                    <a:cubicBezTo>
                      <a:pt x="58293" y="260604"/>
                      <a:pt x="0" y="202311"/>
                      <a:pt x="0" y="130302"/>
                    </a:cubicBezTo>
                    <a:close/>
                  </a:path>
                </a:pathLst>
              </a:custGeom>
              <a:solidFill>
                <a:srgbClr val="4BACC6"/>
              </a:solidFill>
            </p:spPr>
          </p:sp>
        </p:grpSp>
        <p:grpSp>
          <p:nvGrpSpPr>
            <p:cNvPr name="Group 96" id="96"/>
            <p:cNvGrpSpPr/>
            <p:nvPr/>
          </p:nvGrpSpPr>
          <p:grpSpPr>
            <a:xfrm rot="-10800000">
              <a:off x="0" y="1188796"/>
              <a:ext cx="246336" cy="246336"/>
              <a:chOff x="0" y="0"/>
              <a:chExt cx="533520" cy="533520"/>
            </a:xfrm>
          </p:grpSpPr>
          <p:sp>
            <p:nvSpPr>
              <p:cNvPr name="Freeform 97" id="97"/>
              <p:cNvSpPr/>
              <p:nvPr/>
            </p:nvSpPr>
            <p:spPr>
              <a:xfrm flipH="false" flipV="false" rot="0">
                <a:off x="0" y="0"/>
                <a:ext cx="533527" cy="533527"/>
              </a:xfrm>
              <a:custGeom>
                <a:avLst/>
                <a:gdLst/>
                <a:ahLst/>
                <a:cxnLst/>
                <a:rect r="r" b="b" t="t" l="l"/>
                <a:pathLst>
                  <a:path h="533527" w="533527">
                    <a:moveTo>
                      <a:pt x="0" y="266700"/>
                    </a:moveTo>
                    <a:cubicBezTo>
                      <a:pt x="0" y="119380"/>
                      <a:pt x="119380" y="0"/>
                      <a:pt x="266700" y="0"/>
                    </a:cubicBezTo>
                    <a:lnTo>
                      <a:pt x="266700" y="22352"/>
                    </a:lnTo>
                    <a:lnTo>
                      <a:pt x="266700" y="0"/>
                    </a:lnTo>
                    <a:cubicBezTo>
                      <a:pt x="414020" y="0"/>
                      <a:pt x="533400" y="119380"/>
                      <a:pt x="533400" y="266700"/>
                    </a:cubicBezTo>
                    <a:lnTo>
                      <a:pt x="511175" y="266700"/>
                    </a:lnTo>
                    <a:lnTo>
                      <a:pt x="533527" y="266700"/>
                    </a:lnTo>
                    <a:cubicBezTo>
                      <a:pt x="533527" y="414020"/>
                      <a:pt x="414147" y="533400"/>
                      <a:pt x="266827" y="533400"/>
                    </a:cubicBezTo>
                    <a:lnTo>
                      <a:pt x="266827" y="511175"/>
                    </a:lnTo>
                    <a:lnTo>
                      <a:pt x="266827" y="533527"/>
                    </a:lnTo>
                    <a:cubicBezTo>
                      <a:pt x="119507" y="533527"/>
                      <a:pt x="127" y="414147"/>
                      <a:pt x="127" y="266827"/>
                    </a:cubicBezTo>
                    <a:lnTo>
                      <a:pt x="22352" y="266827"/>
                    </a:lnTo>
                    <a:lnTo>
                      <a:pt x="44577" y="266827"/>
                    </a:lnTo>
                    <a:lnTo>
                      <a:pt x="22352" y="266827"/>
                    </a:lnTo>
                    <a:lnTo>
                      <a:pt x="0" y="266827"/>
                    </a:lnTo>
                    <a:moveTo>
                      <a:pt x="44577" y="266827"/>
                    </a:moveTo>
                    <a:cubicBezTo>
                      <a:pt x="44577" y="279146"/>
                      <a:pt x="34544" y="289179"/>
                      <a:pt x="22225" y="289179"/>
                    </a:cubicBezTo>
                    <a:cubicBezTo>
                      <a:pt x="9906" y="289179"/>
                      <a:pt x="0" y="279146"/>
                      <a:pt x="0" y="266700"/>
                    </a:cubicBezTo>
                    <a:cubicBezTo>
                      <a:pt x="0" y="254254"/>
                      <a:pt x="10033" y="244348"/>
                      <a:pt x="22352" y="244348"/>
                    </a:cubicBezTo>
                    <a:cubicBezTo>
                      <a:pt x="34671" y="244348"/>
                      <a:pt x="44704" y="254381"/>
                      <a:pt x="44704" y="266700"/>
                    </a:cubicBezTo>
                    <a:cubicBezTo>
                      <a:pt x="44704" y="389382"/>
                      <a:pt x="144145" y="488823"/>
                      <a:pt x="266827" y="488823"/>
                    </a:cubicBezTo>
                    <a:cubicBezTo>
                      <a:pt x="389509" y="488823"/>
                      <a:pt x="488823" y="389382"/>
                      <a:pt x="488823" y="266700"/>
                    </a:cubicBezTo>
                    <a:cubicBezTo>
                      <a:pt x="488823" y="144018"/>
                      <a:pt x="389382" y="44577"/>
                      <a:pt x="266700" y="44577"/>
                    </a:cubicBezTo>
                    <a:lnTo>
                      <a:pt x="266700" y="22352"/>
                    </a:lnTo>
                    <a:lnTo>
                      <a:pt x="266700" y="44577"/>
                    </a:lnTo>
                    <a:cubicBezTo>
                      <a:pt x="144145" y="44577"/>
                      <a:pt x="44577" y="144145"/>
                      <a:pt x="44577" y="266700"/>
                    </a:cubicBezTo>
                    <a:close/>
                  </a:path>
                </a:pathLst>
              </a:custGeom>
              <a:solidFill>
                <a:srgbClr val="4BACC6"/>
              </a:solidFill>
            </p:spPr>
          </p:sp>
        </p:grpSp>
        <p:grpSp>
          <p:nvGrpSpPr>
            <p:cNvPr name="Group 98" id="98"/>
            <p:cNvGrpSpPr/>
            <p:nvPr/>
          </p:nvGrpSpPr>
          <p:grpSpPr>
            <a:xfrm rot="-10800000">
              <a:off x="63163" y="1251959"/>
              <a:ext cx="120342" cy="120342"/>
              <a:chOff x="0" y="0"/>
              <a:chExt cx="260640" cy="260640"/>
            </a:xfrm>
          </p:grpSpPr>
          <p:sp>
            <p:nvSpPr>
              <p:cNvPr name="Freeform 99" id="99"/>
              <p:cNvSpPr/>
              <p:nvPr/>
            </p:nvSpPr>
            <p:spPr>
              <a:xfrm flipH="false" flipV="false" rot="0">
                <a:off x="0" y="0"/>
                <a:ext cx="260604" cy="260604"/>
              </a:xfrm>
              <a:custGeom>
                <a:avLst/>
                <a:gdLst/>
                <a:ahLst/>
                <a:cxnLst/>
                <a:rect r="r" b="b" t="t" l="l"/>
                <a:pathLst>
                  <a:path h="260604" w="260604">
                    <a:moveTo>
                      <a:pt x="0" y="130302"/>
                    </a:moveTo>
                    <a:cubicBezTo>
                      <a:pt x="0" y="58293"/>
                      <a:pt x="58293" y="0"/>
                      <a:pt x="130302" y="0"/>
                    </a:cubicBezTo>
                    <a:cubicBezTo>
                      <a:pt x="202311" y="0"/>
                      <a:pt x="260604" y="58293"/>
                      <a:pt x="260604" y="130302"/>
                    </a:cubicBezTo>
                    <a:cubicBezTo>
                      <a:pt x="260604" y="202311"/>
                      <a:pt x="202311" y="260604"/>
                      <a:pt x="130302" y="260604"/>
                    </a:cubicBezTo>
                    <a:cubicBezTo>
                      <a:pt x="58293" y="260604"/>
                      <a:pt x="0" y="202311"/>
                      <a:pt x="0" y="130302"/>
                    </a:cubicBezTo>
                    <a:close/>
                  </a:path>
                </a:pathLst>
              </a:custGeom>
              <a:solidFill>
                <a:srgbClr val="4BACC6"/>
              </a:solidFill>
            </p:spPr>
          </p:sp>
        </p:grpSp>
        <p:grpSp>
          <p:nvGrpSpPr>
            <p:cNvPr name="Group 100" id="100"/>
            <p:cNvGrpSpPr/>
            <p:nvPr/>
          </p:nvGrpSpPr>
          <p:grpSpPr>
            <a:xfrm rot="-10800000">
              <a:off x="598055" y="0"/>
              <a:ext cx="246336" cy="244674"/>
              <a:chOff x="0" y="0"/>
              <a:chExt cx="533520" cy="529920"/>
            </a:xfrm>
          </p:grpSpPr>
          <p:sp>
            <p:nvSpPr>
              <p:cNvPr name="Freeform 101" id="101"/>
              <p:cNvSpPr/>
              <p:nvPr/>
            </p:nvSpPr>
            <p:spPr>
              <a:xfrm flipH="false" flipV="false" rot="0">
                <a:off x="0" y="0"/>
                <a:ext cx="533527" cy="529971"/>
              </a:xfrm>
              <a:custGeom>
                <a:avLst/>
                <a:gdLst/>
                <a:ahLst/>
                <a:cxnLst/>
                <a:rect r="r" b="b" t="t" l="l"/>
                <a:pathLst>
                  <a:path h="529971" w="533527">
                    <a:moveTo>
                      <a:pt x="0" y="264922"/>
                    </a:moveTo>
                    <a:cubicBezTo>
                      <a:pt x="0" y="118491"/>
                      <a:pt x="119634" y="0"/>
                      <a:pt x="266700" y="0"/>
                    </a:cubicBezTo>
                    <a:lnTo>
                      <a:pt x="266700" y="22352"/>
                    </a:lnTo>
                    <a:lnTo>
                      <a:pt x="266700" y="0"/>
                    </a:lnTo>
                    <a:cubicBezTo>
                      <a:pt x="413893" y="0"/>
                      <a:pt x="533400" y="118491"/>
                      <a:pt x="533400" y="264922"/>
                    </a:cubicBezTo>
                    <a:lnTo>
                      <a:pt x="511175" y="264922"/>
                    </a:lnTo>
                    <a:lnTo>
                      <a:pt x="533527" y="264922"/>
                    </a:lnTo>
                    <a:cubicBezTo>
                      <a:pt x="533527" y="411353"/>
                      <a:pt x="413893" y="529844"/>
                      <a:pt x="266827" y="529844"/>
                    </a:cubicBezTo>
                    <a:lnTo>
                      <a:pt x="266827" y="507619"/>
                    </a:lnTo>
                    <a:lnTo>
                      <a:pt x="266827" y="529971"/>
                    </a:lnTo>
                    <a:cubicBezTo>
                      <a:pt x="119634" y="529971"/>
                      <a:pt x="0" y="411480"/>
                      <a:pt x="0" y="264922"/>
                    </a:cubicBezTo>
                    <a:lnTo>
                      <a:pt x="22352" y="264922"/>
                    </a:lnTo>
                    <a:lnTo>
                      <a:pt x="44577" y="264922"/>
                    </a:lnTo>
                    <a:lnTo>
                      <a:pt x="22352" y="264922"/>
                    </a:lnTo>
                    <a:lnTo>
                      <a:pt x="0" y="264922"/>
                    </a:lnTo>
                    <a:moveTo>
                      <a:pt x="44577" y="264922"/>
                    </a:moveTo>
                    <a:cubicBezTo>
                      <a:pt x="44577" y="277241"/>
                      <a:pt x="34544" y="287274"/>
                      <a:pt x="22225" y="287274"/>
                    </a:cubicBezTo>
                    <a:cubicBezTo>
                      <a:pt x="9906" y="287274"/>
                      <a:pt x="0" y="277241"/>
                      <a:pt x="0" y="264922"/>
                    </a:cubicBezTo>
                    <a:cubicBezTo>
                      <a:pt x="0" y="252603"/>
                      <a:pt x="10033" y="242570"/>
                      <a:pt x="22352" y="242570"/>
                    </a:cubicBezTo>
                    <a:cubicBezTo>
                      <a:pt x="34671" y="242570"/>
                      <a:pt x="44704" y="252603"/>
                      <a:pt x="44704" y="264922"/>
                    </a:cubicBezTo>
                    <a:cubicBezTo>
                      <a:pt x="44704" y="386461"/>
                      <a:pt x="144018" y="485267"/>
                      <a:pt x="266827" y="485267"/>
                    </a:cubicBezTo>
                    <a:cubicBezTo>
                      <a:pt x="389636" y="485267"/>
                      <a:pt x="488950" y="386461"/>
                      <a:pt x="488950" y="264922"/>
                    </a:cubicBezTo>
                    <a:cubicBezTo>
                      <a:pt x="488950" y="143383"/>
                      <a:pt x="389636" y="44577"/>
                      <a:pt x="266700" y="44577"/>
                    </a:cubicBezTo>
                    <a:lnTo>
                      <a:pt x="266700" y="22352"/>
                    </a:lnTo>
                    <a:lnTo>
                      <a:pt x="266700" y="44577"/>
                    </a:lnTo>
                    <a:cubicBezTo>
                      <a:pt x="143891" y="44577"/>
                      <a:pt x="44577" y="143383"/>
                      <a:pt x="44577" y="264922"/>
                    </a:cubicBezTo>
                    <a:close/>
                  </a:path>
                </a:pathLst>
              </a:custGeom>
              <a:solidFill>
                <a:srgbClr val="4BACC6"/>
              </a:solidFill>
            </p:spPr>
          </p:sp>
        </p:grpSp>
        <p:grpSp>
          <p:nvGrpSpPr>
            <p:cNvPr name="Group 102" id="102"/>
            <p:cNvGrpSpPr/>
            <p:nvPr/>
          </p:nvGrpSpPr>
          <p:grpSpPr>
            <a:xfrm rot="-10800000">
              <a:off x="661218" y="63163"/>
              <a:ext cx="120342" cy="118680"/>
              <a:chOff x="0" y="0"/>
              <a:chExt cx="260640" cy="257040"/>
            </a:xfrm>
          </p:grpSpPr>
          <p:sp>
            <p:nvSpPr>
              <p:cNvPr name="Freeform 103" id="103"/>
              <p:cNvSpPr/>
              <p:nvPr/>
            </p:nvSpPr>
            <p:spPr>
              <a:xfrm flipH="false" flipV="false" rot="0">
                <a:off x="0" y="0"/>
                <a:ext cx="260604" cy="257048"/>
              </a:xfrm>
              <a:custGeom>
                <a:avLst/>
                <a:gdLst/>
                <a:ahLst/>
                <a:cxnLst/>
                <a:rect r="r" b="b" t="t" l="l"/>
                <a:pathLst>
                  <a:path h="257048" w="260604">
                    <a:moveTo>
                      <a:pt x="0" y="128524"/>
                    </a:moveTo>
                    <a:cubicBezTo>
                      <a:pt x="0" y="57531"/>
                      <a:pt x="58293" y="0"/>
                      <a:pt x="130302" y="0"/>
                    </a:cubicBezTo>
                    <a:cubicBezTo>
                      <a:pt x="202311" y="0"/>
                      <a:pt x="260604" y="57531"/>
                      <a:pt x="260604" y="128524"/>
                    </a:cubicBezTo>
                    <a:cubicBezTo>
                      <a:pt x="260604" y="199517"/>
                      <a:pt x="202311" y="257048"/>
                      <a:pt x="130302" y="257048"/>
                    </a:cubicBezTo>
                    <a:cubicBezTo>
                      <a:pt x="58293" y="257048"/>
                      <a:pt x="0" y="199517"/>
                      <a:pt x="0" y="128524"/>
                    </a:cubicBezTo>
                    <a:close/>
                  </a:path>
                </a:pathLst>
              </a:custGeom>
              <a:solidFill>
                <a:srgbClr val="4BACC6"/>
              </a:solidFill>
            </p:spPr>
          </p:sp>
        </p:grpSp>
        <p:sp>
          <p:nvSpPr>
            <p:cNvPr name="TextBox 104" id="104"/>
            <p:cNvSpPr txBox="true"/>
            <p:nvPr/>
          </p:nvSpPr>
          <p:spPr>
            <a:xfrm rot="0">
              <a:off x="721893" y="2779896"/>
              <a:ext cx="1624608" cy="688973"/>
            </a:xfrm>
            <a:prstGeom prst="rect">
              <a:avLst/>
            </a:prstGeom>
          </p:spPr>
          <p:txBody>
            <a:bodyPr anchor="t" rtlCol="false" tIns="0" lIns="0" bIns="0" rIns="0">
              <a:spAutoFit/>
            </a:bodyPr>
            <a:lstStyle/>
            <a:p>
              <a:pPr algn="ctr">
                <a:lnSpc>
                  <a:spcPts val="2100"/>
                </a:lnSpc>
              </a:pPr>
              <a:r>
                <a:rPr lang="en-US" sz="1500">
                  <a:solidFill>
                    <a:srgbClr val="000000"/>
                  </a:solidFill>
                  <a:latin typeface="Open Sans"/>
                </a:rPr>
                <a:t>Documentos</a:t>
              </a:r>
            </a:p>
            <a:p>
              <a:pPr algn="ctr">
                <a:lnSpc>
                  <a:spcPts val="2100"/>
                </a:lnSpc>
              </a:pPr>
              <a:r>
                <a:rPr lang="en-US" sz="1500">
                  <a:solidFill>
                    <a:srgbClr val="000000"/>
                  </a:solidFill>
                  <a:latin typeface="Open Sans"/>
                </a:rPr>
                <a:t>más cercanos</a:t>
              </a:r>
            </a:p>
          </p:txBody>
        </p:sp>
      </p:grpSp>
      <p:sp>
        <p:nvSpPr>
          <p:cNvPr name="AutoShape 105" id="105"/>
          <p:cNvSpPr/>
          <p:nvPr/>
        </p:nvSpPr>
        <p:spPr>
          <a:xfrm flipV="true">
            <a:off x="10065000" y="4393706"/>
            <a:ext cx="1148046" cy="1799743"/>
          </a:xfrm>
          <a:prstGeom prst="line">
            <a:avLst/>
          </a:prstGeom>
          <a:ln cap="flat" w="38100">
            <a:solidFill>
              <a:srgbClr val="000000"/>
            </a:solidFill>
            <a:prstDash val="solid"/>
            <a:headEnd type="none" len="sm" w="sm"/>
            <a:tailEnd type="arrow" len="sm" w="med"/>
          </a:ln>
        </p:spPr>
      </p:sp>
      <p:grpSp>
        <p:nvGrpSpPr>
          <p:cNvPr name="Group 106" id="106"/>
          <p:cNvGrpSpPr/>
          <p:nvPr/>
        </p:nvGrpSpPr>
        <p:grpSpPr>
          <a:xfrm rot="0">
            <a:off x="4504702" y="7373219"/>
            <a:ext cx="1567140" cy="1567140"/>
            <a:chOff x="0" y="0"/>
            <a:chExt cx="2089521" cy="2089521"/>
          </a:xfrm>
        </p:grpSpPr>
        <p:grpSp>
          <p:nvGrpSpPr>
            <p:cNvPr name="Group 107" id="107"/>
            <p:cNvGrpSpPr/>
            <p:nvPr/>
          </p:nvGrpSpPr>
          <p:grpSpPr>
            <a:xfrm rot="0">
              <a:off x="0" y="0"/>
              <a:ext cx="2089521" cy="2089521"/>
              <a:chOff x="0" y="0"/>
              <a:chExt cx="812800" cy="812800"/>
            </a:xfrm>
          </p:grpSpPr>
          <p:sp>
            <p:nvSpPr>
              <p:cNvPr name="Freeform 108" id="10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ACC6"/>
              </a:solidFill>
            </p:spPr>
          </p:sp>
          <p:sp>
            <p:nvSpPr>
              <p:cNvPr name="TextBox 109" id="109"/>
              <p:cNvSpPr txBox="true"/>
              <p:nvPr/>
            </p:nvSpPr>
            <p:spPr>
              <a:xfrm>
                <a:off x="76200" y="57150"/>
                <a:ext cx="660400" cy="679450"/>
              </a:xfrm>
              <a:prstGeom prst="rect">
                <a:avLst/>
              </a:prstGeom>
            </p:spPr>
            <p:txBody>
              <a:bodyPr anchor="ctr" rtlCol="false" tIns="50800" lIns="50800" bIns="50800" rIns="50800"/>
              <a:lstStyle/>
              <a:p>
                <a:pPr algn="ctr">
                  <a:lnSpc>
                    <a:spcPts val="2860"/>
                  </a:lnSpc>
                </a:pPr>
              </a:p>
            </p:txBody>
          </p:sp>
        </p:grpSp>
        <p:sp>
          <p:nvSpPr>
            <p:cNvPr name="Freeform 110" id="110"/>
            <p:cNvSpPr/>
            <p:nvPr/>
          </p:nvSpPr>
          <p:spPr>
            <a:xfrm flipH="false" flipV="false" rot="0">
              <a:off x="568950" y="334585"/>
              <a:ext cx="958388" cy="1039671"/>
            </a:xfrm>
            <a:custGeom>
              <a:avLst/>
              <a:gdLst/>
              <a:ahLst/>
              <a:cxnLst/>
              <a:rect r="r" b="b" t="t" l="l"/>
              <a:pathLst>
                <a:path h="1039671" w="958388">
                  <a:moveTo>
                    <a:pt x="0" y="0"/>
                  </a:moveTo>
                  <a:lnTo>
                    <a:pt x="958387" y="0"/>
                  </a:lnTo>
                  <a:lnTo>
                    <a:pt x="958387" y="1039671"/>
                  </a:lnTo>
                  <a:lnTo>
                    <a:pt x="0" y="103967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1" id="111"/>
            <p:cNvSpPr txBox="true"/>
            <p:nvPr/>
          </p:nvSpPr>
          <p:spPr>
            <a:xfrm rot="0">
              <a:off x="444799" y="1387049"/>
              <a:ext cx="1199923" cy="367887"/>
            </a:xfrm>
            <a:prstGeom prst="rect">
              <a:avLst/>
            </a:prstGeom>
          </p:spPr>
          <p:txBody>
            <a:bodyPr anchor="t" rtlCol="false" tIns="0" lIns="0" bIns="0" rIns="0">
              <a:spAutoFit/>
            </a:bodyPr>
            <a:lstStyle/>
            <a:p>
              <a:pPr algn="ctr">
                <a:lnSpc>
                  <a:spcPts val="2331"/>
                </a:lnSpc>
              </a:pPr>
              <a:r>
                <a:rPr lang="en-US" sz="1665">
                  <a:solidFill>
                    <a:srgbClr val="000000"/>
                  </a:solidFill>
                  <a:latin typeface="Open Sans"/>
                </a:rPr>
                <a:t>Pregunta</a:t>
              </a:r>
            </a:p>
          </p:txBody>
        </p:sp>
      </p:grpSp>
      <p:sp>
        <p:nvSpPr>
          <p:cNvPr name="AutoShape 112" id="112"/>
          <p:cNvSpPr/>
          <p:nvPr/>
        </p:nvSpPr>
        <p:spPr>
          <a:xfrm>
            <a:off x="6071843" y="8156789"/>
            <a:ext cx="1573795" cy="0"/>
          </a:xfrm>
          <a:prstGeom prst="line">
            <a:avLst/>
          </a:prstGeom>
          <a:ln cap="flat" w="38100">
            <a:solidFill>
              <a:srgbClr val="000000"/>
            </a:solidFill>
            <a:prstDash val="solid"/>
            <a:headEnd type="none" len="sm" w="sm"/>
            <a:tailEnd type="triangle" len="med" w="lg"/>
          </a:ln>
        </p:spPr>
      </p:sp>
      <p:grpSp>
        <p:nvGrpSpPr>
          <p:cNvPr name="Group 113" id="113"/>
          <p:cNvGrpSpPr/>
          <p:nvPr/>
        </p:nvGrpSpPr>
        <p:grpSpPr>
          <a:xfrm rot="0">
            <a:off x="15342179" y="2953880"/>
            <a:ext cx="1917121" cy="2838451"/>
            <a:chOff x="0" y="0"/>
            <a:chExt cx="504921" cy="747575"/>
          </a:xfrm>
        </p:grpSpPr>
        <p:sp>
          <p:nvSpPr>
            <p:cNvPr name="Freeform 114" id="114"/>
            <p:cNvSpPr/>
            <p:nvPr/>
          </p:nvSpPr>
          <p:spPr>
            <a:xfrm flipH="false" flipV="false" rot="0">
              <a:off x="0" y="0"/>
              <a:ext cx="504921" cy="747575"/>
            </a:xfrm>
            <a:custGeom>
              <a:avLst/>
              <a:gdLst/>
              <a:ahLst/>
              <a:cxnLst/>
              <a:rect r="r" b="b" t="t" l="l"/>
              <a:pathLst>
                <a:path h="747575" w="504921">
                  <a:moveTo>
                    <a:pt x="205954" y="0"/>
                  </a:moveTo>
                  <a:lnTo>
                    <a:pt x="298967" y="0"/>
                  </a:lnTo>
                  <a:cubicBezTo>
                    <a:pt x="353589" y="0"/>
                    <a:pt x="405975" y="21699"/>
                    <a:pt x="444598" y="60322"/>
                  </a:cubicBezTo>
                  <a:cubicBezTo>
                    <a:pt x="483222" y="98946"/>
                    <a:pt x="504921" y="151331"/>
                    <a:pt x="504921" y="205954"/>
                  </a:cubicBezTo>
                  <a:lnTo>
                    <a:pt x="504921" y="541622"/>
                  </a:lnTo>
                  <a:cubicBezTo>
                    <a:pt x="504921" y="596244"/>
                    <a:pt x="483222" y="648629"/>
                    <a:pt x="444598" y="687253"/>
                  </a:cubicBezTo>
                  <a:cubicBezTo>
                    <a:pt x="405975" y="725877"/>
                    <a:pt x="353589" y="747575"/>
                    <a:pt x="298967" y="747575"/>
                  </a:cubicBezTo>
                  <a:lnTo>
                    <a:pt x="205954" y="747575"/>
                  </a:lnTo>
                  <a:cubicBezTo>
                    <a:pt x="151331" y="747575"/>
                    <a:pt x="98946" y="725877"/>
                    <a:pt x="60322" y="687253"/>
                  </a:cubicBezTo>
                  <a:cubicBezTo>
                    <a:pt x="21699" y="648629"/>
                    <a:pt x="0" y="596244"/>
                    <a:pt x="0" y="541622"/>
                  </a:cubicBezTo>
                  <a:lnTo>
                    <a:pt x="0" y="205954"/>
                  </a:lnTo>
                  <a:cubicBezTo>
                    <a:pt x="0" y="151331"/>
                    <a:pt x="21699" y="98946"/>
                    <a:pt x="60322" y="60322"/>
                  </a:cubicBezTo>
                  <a:cubicBezTo>
                    <a:pt x="98946" y="21699"/>
                    <a:pt x="151331" y="0"/>
                    <a:pt x="205954" y="0"/>
                  </a:cubicBezTo>
                  <a:close/>
                </a:path>
              </a:pathLst>
            </a:custGeom>
            <a:solidFill>
              <a:srgbClr val="FB7068"/>
            </a:solidFill>
          </p:spPr>
        </p:sp>
        <p:sp>
          <p:nvSpPr>
            <p:cNvPr name="TextBox 115" id="115"/>
            <p:cNvSpPr txBox="true"/>
            <p:nvPr/>
          </p:nvSpPr>
          <p:spPr>
            <a:xfrm>
              <a:off x="0" y="-19050"/>
              <a:ext cx="504921" cy="766625"/>
            </a:xfrm>
            <a:prstGeom prst="rect">
              <a:avLst/>
            </a:prstGeom>
          </p:spPr>
          <p:txBody>
            <a:bodyPr anchor="ctr" rtlCol="false" tIns="50800" lIns="50800" bIns="50800" rIns="50800"/>
            <a:lstStyle/>
            <a:p>
              <a:pPr algn="ctr">
                <a:lnSpc>
                  <a:spcPts val="2859"/>
                </a:lnSpc>
              </a:pPr>
            </a:p>
          </p:txBody>
        </p:sp>
      </p:grpSp>
      <p:grpSp>
        <p:nvGrpSpPr>
          <p:cNvPr name="Group 116" id="116"/>
          <p:cNvGrpSpPr/>
          <p:nvPr/>
        </p:nvGrpSpPr>
        <p:grpSpPr>
          <a:xfrm rot="0">
            <a:off x="15743382" y="4527185"/>
            <a:ext cx="1114715" cy="1114715"/>
            <a:chOff x="0" y="0"/>
            <a:chExt cx="812800" cy="812800"/>
          </a:xfrm>
        </p:grpSpPr>
        <p:sp>
          <p:nvSpPr>
            <p:cNvPr name="Freeform 117" id="1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2083" t="0" r="-2083" b="0"/>
              </a:stretch>
            </a:blipFill>
          </p:spPr>
        </p:sp>
      </p:grpSp>
      <p:grpSp>
        <p:nvGrpSpPr>
          <p:cNvPr name="Group 118" id="118"/>
          <p:cNvGrpSpPr/>
          <p:nvPr/>
        </p:nvGrpSpPr>
        <p:grpSpPr>
          <a:xfrm rot="0">
            <a:off x="15743382" y="3258998"/>
            <a:ext cx="1114715" cy="1114715"/>
            <a:chOff x="0" y="0"/>
            <a:chExt cx="812800" cy="812800"/>
          </a:xfrm>
        </p:grpSpPr>
        <p:sp>
          <p:nvSpPr>
            <p:cNvPr name="Freeform 119" id="1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0" t="0" r="0" b="0"/>
              </a:stretch>
            </a:blipFill>
          </p:spPr>
        </p:sp>
      </p:grpSp>
      <p:sp>
        <p:nvSpPr>
          <p:cNvPr name="AutoShape 120" id="120"/>
          <p:cNvSpPr/>
          <p:nvPr/>
        </p:nvSpPr>
        <p:spPr>
          <a:xfrm flipV="true">
            <a:off x="13514342" y="4373106"/>
            <a:ext cx="1827837" cy="20600"/>
          </a:xfrm>
          <a:prstGeom prst="line">
            <a:avLst/>
          </a:prstGeom>
          <a:ln cap="flat" w="38100">
            <a:solidFill>
              <a:srgbClr val="000000"/>
            </a:solidFill>
            <a:prstDash val="solid"/>
            <a:headEnd type="none" len="sm" w="sm"/>
            <a:tailEnd type="arrow" len="sm" w="med"/>
          </a:ln>
        </p:spPr>
      </p:sp>
      <p:grpSp>
        <p:nvGrpSpPr>
          <p:cNvPr name="Group 121" id="121"/>
          <p:cNvGrpSpPr/>
          <p:nvPr/>
        </p:nvGrpSpPr>
        <p:grpSpPr>
          <a:xfrm rot="0">
            <a:off x="13696140" y="2427060"/>
            <a:ext cx="1082278" cy="1082278"/>
            <a:chOff x="0" y="0"/>
            <a:chExt cx="1443037" cy="1443037"/>
          </a:xfrm>
        </p:grpSpPr>
        <p:grpSp>
          <p:nvGrpSpPr>
            <p:cNvPr name="Group 122" id="122"/>
            <p:cNvGrpSpPr/>
            <p:nvPr/>
          </p:nvGrpSpPr>
          <p:grpSpPr>
            <a:xfrm rot="0">
              <a:off x="0" y="0"/>
              <a:ext cx="1443038" cy="1443038"/>
              <a:chOff x="0" y="0"/>
              <a:chExt cx="812800" cy="812800"/>
            </a:xfrm>
          </p:grpSpPr>
          <p:sp>
            <p:nvSpPr>
              <p:cNvPr name="Freeform 123" id="1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BACC6"/>
              </a:solidFill>
            </p:spPr>
          </p:sp>
          <p:sp>
            <p:nvSpPr>
              <p:cNvPr name="TextBox 124" id="12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125" id="125"/>
            <p:cNvSpPr/>
            <p:nvPr/>
          </p:nvSpPr>
          <p:spPr>
            <a:xfrm flipH="false" flipV="false" rot="0">
              <a:off x="392921" y="231067"/>
              <a:ext cx="661869" cy="718004"/>
            </a:xfrm>
            <a:custGeom>
              <a:avLst/>
              <a:gdLst/>
              <a:ahLst/>
              <a:cxnLst/>
              <a:rect r="r" b="b" t="t" l="l"/>
              <a:pathLst>
                <a:path h="718004" w="661869">
                  <a:moveTo>
                    <a:pt x="0" y="0"/>
                  </a:moveTo>
                  <a:lnTo>
                    <a:pt x="661869" y="0"/>
                  </a:lnTo>
                  <a:lnTo>
                    <a:pt x="661869" y="718004"/>
                  </a:lnTo>
                  <a:lnTo>
                    <a:pt x="0" y="7180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6" id="126"/>
            <p:cNvSpPr txBox="true"/>
            <p:nvPr/>
          </p:nvSpPr>
          <p:spPr>
            <a:xfrm rot="0">
              <a:off x="307181" y="965168"/>
              <a:ext cx="828675" cy="246803"/>
            </a:xfrm>
            <a:prstGeom prst="rect">
              <a:avLst/>
            </a:prstGeom>
          </p:spPr>
          <p:txBody>
            <a:bodyPr anchor="t" rtlCol="false" tIns="0" lIns="0" bIns="0" rIns="0">
              <a:spAutoFit/>
            </a:bodyPr>
            <a:lstStyle/>
            <a:p>
              <a:pPr algn="ctr">
                <a:lnSpc>
                  <a:spcPts val="1610"/>
                </a:lnSpc>
              </a:pPr>
              <a:r>
                <a:rPr lang="en-US" sz="1150">
                  <a:solidFill>
                    <a:srgbClr val="000000"/>
                  </a:solidFill>
                  <a:latin typeface="Open Sans"/>
                </a:rPr>
                <a:t>Pregunta</a:t>
              </a:r>
            </a:p>
          </p:txBody>
        </p:sp>
      </p:grpSp>
      <p:sp>
        <p:nvSpPr>
          <p:cNvPr name="AutoShape 127" id="127"/>
          <p:cNvSpPr/>
          <p:nvPr/>
        </p:nvSpPr>
        <p:spPr>
          <a:xfrm>
            <a:off x="14237279" y="3509338"/>
            <a:ext cx="0" cy="846595"/>
          </a:xfrm>
          <a:prstGeom prst="line">
            <a:avLst/>
          </a:prstGeom>
          <a:ln cap="flat" w="38100">
            <a:solidFill>
              <a:srgbClr val="000000"/>
            </a:solidFill>
            <a:prstDash val="solid"/>
            <a:headEnd type="none" len="sm" w="sm"/>
            <a:tailEnd type="none" len="sm" w="sm"/>
          </a:ln>
        </p:spPr>
      </p:sp>
      <p:grpSp>
        <p:nvGrpSpPr>
          <p:cNvPr name="Group 128" id="128"/>
          <p:cNvGrpSpPr/>
          <p:nvPr/>
        </p:nvGrpSpPr>
        <p:grpSpPr>
          <a:xfrm rot="0">
            <a:off x="8002738" y="3161569"/>
            <a:ext cx="2062262" cy="6063759"/>
            <a:chOff x="0" y="0"/>
            <a:chExt cx="2749683" cy="8085012"/>
          </a:xfrm>
        </p:grpSpPr>
        <p:grpSp>
          <p:nvGrpSpPr>
            <p:cNvPr name="Group 129" id="129"/>
            <p:cNvGrpSpPr/>
            <p:nvPr/>
          </p:nvGrpSpPr>
          <p:grpSpPr>
            <a:xfrm rot="0">
              <a:off x="0" y="0"/>
              <a:ext cx="2749683" cy="8085012"/>
              <a:chOff x="0" y="0"/>
              <a:chExt cx="543147" cy="1597039"/>
            </a:xfrm>
          </p:grpSpPr>
          <p:sp>
            <p:nvSpPr>
              <p:cNvPr name="Freeform 130" id="130"/>
              <p:cNvSpPr/>
              <p:nvPr/>
            </p:nvSpPr>
            <p:spPr>
              <a:xfrm flipH="false" flipV="false" rot="0">
                <a:off x="0" y="0"/>
                <a:ext cx="543147" cy="1597039"/>
              </a:xfrm>
              <a:custGeom>
                <a:avLst/>
                <a:gdLst/>
                <a:ahLst/>
                <a:cxnLst/>
                <a:rect r="r" b="b" t="t" l="l"/>
                <a:pathLst>
                  <a:path h="1597039" w="543147">
                    <a:moveTo>
                      <a:pt x="191459" y="0"/>
                    </a:moveTo>
                    <a:lnTo>
                      <a:pt x="351689" y="0"/>
                    </a:lnTo>
                    <a:cubicBezTo>
                      <a:pt x="402467" y="0"/>
                      <a:pt x="451165" y="20171"/>
                      <a:pt x="487070" y="56077"/>
                    </a:cubicBezTo>
                    <a:cubicBezTo>
                      <a:pt x="522976" y="91982"/>
                      <a:pt x="543147" y="140681"/>
                      <a:pt x="543147" y="191459"/>
                    </a:cubicBezTo>
                    <a:lnTo>
                      <a:pt x="543147" y="1405581"/>
                    </a:lnTo>
                    <a:cubicBezTo>
                      <a:pt x="543147" y="1456359"/>
                      <a:pt x="522976" y="1505057"/>
                      <a:pt x="487070" y="1540963"/>
                    </a:cubicBezTo>
                    <a:cubicBezTo>
                      <a:pt x="451165" y="1576868"/>
                      <a:pt x="402467" y="1597039"/>
                      <a:pt x="351689" y="1597039"/>
                    </a:cubicBezTo>
                    <a:lnTo>
                      <a:pt x="191459" y="1597039"/>
                    </a:lnTo>
                    <a:cubicBezTo>
                      <a:pt x="140681" y="1597039"/>
                      <a:pt x="91982" y="1576868"/>
                      <a:pt x="56077" y="1540963"/>
                    </a:cubicBezTo>
                    <a:cubicBezTo>
                      <a:pt x="20171" y="1505057"/>
                      <a:pt x="0" y="1456359"/>
                      <a:pt x="0" y="1405581"/>
                    </a:cubicBezTo>
                    <a:lnTo>
                      <a:pt x="0" y="191459"/>
                    </a:lnTo>
                    <a:cubicBezTo>
                      <a:pt x="0" y="140681"/>
                      <a:pt x="20171" y="91982"/>
                      <a:pt x="56077" y="56077"/>
                    </a:cubicBezTo>
                    <a:cubicBezTo>
                      <a:pt x="91982" y="20171"/>
                      <a:pt x="140681" y="0"/>
                      <a:pt x="191459" y="0"/>
                    </a:cubicBezTo>
                    <a:close/>
                  </a:path>
                </a:pathLst>
              </a:custGeom>
              <a:solidFill>
                <a:srgbClr val="FFDD2D"/>
              </a:solidFill>
            </p:spPr>
          </p:sp>
          <p:sp>
            <p:nvSpPr>
              <p:cNvPr name="TextBox 131" id="131"/>
              <p:cNvSpPr txBox="true"/>
              <p:nvPr/>
            </p:nvSpPr>
            <p:spPr>
              <a:xfrm>
                <a:off x="0" y="-19050"/>
                <a:ext cx="543147" cy="1616089"/>
              </a:xfrm>
              <a:prstGeom prst="rect">
                <a:avLst/>
              </a:prstGeom>
            </p:spPr>
            <p:txBody>
              <a:bodyPr anchor="ctr" rtlCol="false" tIns="50800" lIns="50800" bIns="50800" rIns="50800"/>
              <a:lstStyle/>
              <a:p>
                <a:pPr algn="ctr">
                  <a:lnSpc>
                    <a:spcPts val="2859"/>
                  </a:lnSpc>
                </a:pPr>
              </a:p>
            </p:txBody>
          </p:sp>
        </p:grpSp>
        <p:grpSp>
          <p:nvGrpSpPr>
            <p:cNvPr name="Group 132" id="132"/>
            <p:cNvGrpSpPr/>
            <p:nvPr/>
          </p:nvGrpSpPr>
          <p:grpSpPr>
            <a:xfrm rot="0">
              <a:off x="514037" y="5740844"/>
              <a:ext cx="1750974" cy="1750974"/>
              <a:chOff x="0" y="0"/>
              <a:chExt cx="812800" cy="812800"/>
            </a:xfrm>
          </p:grpSpPr>
          <p:sp>
            <p:nvSpPr>
              <p:cNvPr name="Freeform 133" id="1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2083" t="0" r="-2083" b="0"/>
                </a:stretch>
              </a:blipFill>
            </p:spPr>
          </p:sp>
        </p:grpSp>
        <p:sp>
          <p:nvSpPr>
            <p:cNvPr name="AutoShape 134" id="134"/>
            <p:cNvSpPr/>
            <p:nvPr/>
          </p:nvSpPr>
          <p:spPr>
            <a:xfrm flipV="true">
              <a:off x="1389524" y="2797933"/>
              <a:ext cx="2936" cy="2942911"/>
            </a:xfrm>
            <a:prstGeom prst="line">
              <a:avLst/>
            </a:prstGeom>
            <a:ln cap="flat" w="50800">
              <a:solidFill>
                <a:srgbClr val="000000"/>
              </a:solidFill>
              <a:prstDash val="solid"/>
              <a:headEnd type="triangle" len="med" w="lg"/>
              <a:tailEnd type="triangle" len="med" w="lg"/>
            </a:ln>
          </p:spPr>
        </p:sp>
        <p:sp>
          <p:nvSpPr>
            <p:cNvPr name="Freeform 135" id="135"/>
            <p:cNvSpPr/>
            <p:nvPr/>
          </p:nvSpPr>
          <p:spPr>
            <a:xfrm flipH="false" flipV="false" rot="0">
              <a:off x="606723" y="456630"/>
              <a:ext cx="1565601" cy="1569788"/>
            </a:xfrm>
            <a:custGeom>
              <a:avLst/>
              <a:gdLst/>
              <a:ahLst/>
              <a:cxnLst/>
              <a:rect r="r" b="b" t="t" l="l"/>
              <a:pathLst>
                <a:path h="1569788" w="1565601">
                  <a:moveTo>
                    <a:pt x="0" y="0"/>
                  </a:moveTo>
                  <a:lnTo>
                    <a:pt x="1565602" y="0"/>
                  </a:lnTo>
                  <a:lnTo>
                    <a:pt x="1565602" y="1569788"/>
                  </a:lnTo>
                  <a:lnTo>
                    <a:pt x="0" y="156978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36" id="136"/>
            <p:cNvGrpSpPr/>
            <p:nvPr/>
          </p:nvGrpSpPr>
          <p:grpSpPr>
            <a:xfrm rot="0">
              <a:off x="359439" y="2120593"/>
              <a:ext cx="2060170" cy="702996"/>
              <a:chOff x="0" y="0"/>
              <a:chExt cx="620241" cy="211646"/>
            </a:xfrm>
          </p:grpSpPr>
          <p:sp>
            <p:nvSpPr>
              <p:cNvPr name="Freeform 137" id="137"/>
              <p:cNvSpPr/>
              <p:nvPr/>
            </p:nvSpPr>
            <p:spPr>
              <a:xfrm flipH="false" flipV="false" rot="0">
                <a:off x="0" y="0"/>
                <a:ext cx="620241" cy="211646"/>
              </a:xfrm>
              <a:custGeom>
                <a:avLst/>
                <a:gdLst/>
                <a:ahLst/>
                <a:cxnLst/>
                <a:rect r="r" b="b" t="t" l="l"/>
                <a:pathLst>
                  <a:path h="211646" w="620241">
                    <a:moveTo>
                      <a:pt x="105823" y="0"/>
                    </a:moveTo>
                    <a:lnTo>
                      <a:pt x="514418" y="0"/>
                    </a:lnTo>
                    <a:cubicBezTo>
                      <a:pt x="542484" y="0"/>
                      <a:pt x="569400" y="11149"/>
                      <a:pt x="589246" y="30995"/>
                    </a:cubicBezTo>
                    <a:cubicBezTo>
                      <a:pt x="609092" y="50840"/>
                      <a:pt x="620241" y="77757"/>
                      <a:pt x="620241" y="105823"/>
                    </a:cubicBezTo>
                    <a:lnTo>
                      <a:pt x="620241" y="105823"/>
                    </a:lnTo>
                    <a:cubicBezTo>
                      <a:pt x="620241" y="133889"/>
                      <a:pt x="609092" y="160805"/>
                      <a:pt x="589246" y="180651"/>
                    </a:cubicBezTo>
                    <a:cubicBezTo>
                      <a:pt x="569400" y="200497"/>
                      <a:pt x="542484" y="211646"/>
                      <a:pt x="514418" y="211646"/>
                    </a:cubicBezTo>
                    <a:lnTo>
                      <a:pt x="105823" y="211646"/>
                    </a:lnTo>
                    <a:cubicBezTo>
                      <a:pt x="77757" y="211646"/>
                      <a:pt x="50840" y="200497"/>
                      <a:pt x="30995" y="180651"/>
                    </a:cubicBezTo>
                    <a:cubicBezTo>
                      <a:pt x="11149" y="160805"/>
                      <a:pt x="0" y="133889"/>
                      <a:pt x="0" y="105823"/>
                    </a:cubicBezTo>
                    <a:lnTo>
                      <a:pt x="0" y="105823"/>
                    </a:lnTo>
                    <a:cubicBezTo>
                      <a:pt x="0" y="77757"/>
                      <a:pt x="11149" y="50840"/>
                      <a:pt x="30995" y="30995"/>
                    </a:cubicBezTo>
                    <a:cubicBezTo>
                      <a:pt x="50840" y="11149"/>
                      <a:pt x="77757" y="0"/>
                      <a:pt x="105823" y="0"/>
                    </a:cubicBezTo>
                    <a:close/>
                  </a:path>
                </a:pathLst>
              </a:custGeom>
              <a:solidFill>
                <a:srgbClr val="4BACC6"/>
              </a:solidFill>
            </p:spPr>
          </p:sp>
          <p:sp>
            <p:nvSpPr>
              <p:cNvPr name="TextBox 138" id="138"/>
              <p:cNvSpPr txBox="true"/>
              <p:nvPr/>
            </p:nvSpPr>
            <p:spPr>
              <a:xfrm>
                <a:off x="0" y="-19050"/>
                <a:ext cx="620241" cy="230696"/>
              </a:xfrm>
              <a:prstGeom prst="rect">
                <a:avLst/>
              </a:prstGeom>
            </p:spPr>
            <p:txBody>
              <a:bodyPr anchor="ctr" rtlCol="false" tIns="33330" lIns="33330" bIns="33330" rIns="33330"/>
              <a:lstStyle/>
              <a:p>
                <a:pPr algn="ctr">
                  <a:lnSpc>
                    <a:spcPts val="2859"/>
                  </a:lnSpc>
                </a:pPr>
              </a:p>
            </p:txBody>
          </p:sp>
        </p:grpSp>
        <p:sp>
          <p:nvSpPr>
            <p:cNvPr name="Freeform 139" id="139"/>
            <p:cNvSpPr/>
            <p:nvPr/>
          </p:nvSpPr>
          <p:spPr>
            <a:xfrm flipH="false" flipV="false" rot="0">
              <a:off x="457518" y="2120593"/>
              <a:ext cx="1858138" cy="702996"/>
            </a:xfrm>
            <a:custGeom>
              <a:avLst/>
              <a:gdLst/>
              <a:ahLst/>
              <a:cxnLst/>
              <a:rect r="r" b="b" t="t" l="l"/>
              <a:pathLst>
                <a:path h="702996" w="1858138">
                  <a:moveTo>
                    <a:pt x="0" y="0"/>
                  </a:moveTo>
                  <a:lnTo>
                    <a:pt x="1858139" y="0"/>
                  </a:lnTo>
                  <a:lnTo>
                    <a:pt x="1858139" y="702996"/>
                  </a:lnTo>
                  <a:lnTo>
                    <a:pt x="0" y="702996"/>
                  </a:lnTo>
                  <a:lnTo>
                    <a:pt x="0" y="0"/>
                  </a:lnTo>
                  <a:close/>
                </a:path>
              </a:pathLst>
            </a:custGeom>
            <a:blipFill>
              <a:blip r:embed="rId13"/>
              <a:stretch>
                <a:fillRect l="0" t="0" r="0" b="0"/>
              </a:stretch>
            </a:blipFill>
          </p:spPr>
        </p:sp>
        <p:grpSp>
          <p:nvGrpSpPr>
            <p:cNvPr name="Group 140" id="140"/>
            <p:cNvGrpSpPr/>
            <p:nvPr/>
          </p:nvGrpSpPr>
          <p:grpSpPr>
            <a:xfrm rot="0">
              <a:off x="1392460" y="6785604"/>
              <a:ext cx="875487" cy="875487"/>
              <a:chOff x="0" y="0"/>
              <a:chExt cx="812800" cy="812800"/>
            </a:xfrm>
          </p:grpSpPr>
          <p:sp>
            <p:nvSpPr>
              <p:cNvPr name="Freeform 141" id="1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0"/>
                <a:stretch>
                  <a:fillRect l="0" t="0" r="0" b="0"/>
                </a:stretch>
              </a:blipFill>
            </p:spPr>
          </p:sp>
        </p:grpSp>
      </p:grpSp>
      <p:sp>
        <p:nvSpPr>
          <p:cNvPr name="AutoShape 142" id="142"/>
          <p:cNvSpPr/>
          <p:nvPr/>
        </p:nvSpPr>
        <p:spPr>
          <a:xfrm>
            <a:off x="6854692" y="4407451"/>
            <a:ext cx="1148046" cy="1785998"/>
          </a:xfrm>
          <a:prstGeom prst="line">
            <a:avLst/>
          </a:prstGeom>
          <a:ln cap="flat" w="38100">
            <a:solidFill>
              <a:srgbClr val="000000"/>
            </a:solidFill>
            <a:prstDash val="solid"/>
            <a:headEnd type="none" len="sm" w="sm"/>
            <a:tailEnd type="triangle" len="med" w="lg"/>
          </a:ln>
        </p:spPr>
      </p:sp>
      <p:grpSp>
        <p:nvGrpSpPr>
          <p:cNvPr name="Group 143" id="143"/>
          <p:cNvGrpSpPr>
            <a:grpSpLocks noChangeAspect="true"/>
          </p:cNvGrpSpPr>
          <p:nvPr/>
        </p:nvGrpSpPr>
        <p:grpSpPr>
          <a:xfrm rot="0">
            <a:off x="14870435" y="7110373"/>
            <a:ext cx="2860609" cy="2147927"/>
            <a:chOff x="0" y="0"/>
            <a:chExt cx="8456930" cy="6350000"/>
          </a:xfrm>
        </p:grpSpPr>
        <p:sp>
          <p:nvSpPr>
            <p:cNvPr name="Freeform 144" id="144"/>
            <p:cNvSpPr/>
            <p:nvPr/>
          </p:nvSpPr>
          <p:spPr>
            <a:xfrm flipH="false" flipV="false" rot="0">
              <a:off x="0" y="0"/>
              <a:ext cx="8456930" cy="6350000"/>
            </a:xfrm>
            <a:custGeom>
              <a:avLst/>
              <a:gdLst/>
              <a:ahLst/>
              <a:cxnLst/>
              <a:rect r="r" b="b" t="t" l="l"/>
              <a:pathLst>
                <a:path h="6350000" w="8456930">
                  <a:moveTo>
                    <a:pt x="8456930" y="355600"/>
                  </a:moveTo>
                  <a:lnTo>
                    <a:pt x="8456930" y="637540"/>
                  </a:lnTo>
                  <a:lnTo>
                    <a:pt x="8455661" y="5728970"/>
                  </a:lnTo>
                  <a:lnTo>
                    <a:pt x="8455661" y="5994400"/>
                  </a:lnTo>
                  <a:cubicBezTo>
                    <a:pt x="8455661" y="6189980"/>
                    <a:pt x="8295641" y="6350000"/>
                    <a:pt x="8100061" y="6350000"/>
                  </a:cubicBezTo>
                  <a:lnTo>
                    <a:pt x="355600" y="6350000"/>
                  </a:lnTo>
                  <a:cubicBezTo>
                    <a:pt x="160020" y="6350000"/>
                    <a:pt x="0" y="6189980"/>
                    <a:pt x="0" y="5994400"/>
                  </a:cubicBezTo>
                  <a:lnTo>
                    <a:pt x="0" y="638810"/>
                  </a:lnTo>
                  <a:cubicBezTo>
                    <a:pt x="0" y="637540"/>
                    <a:pt x="0" y="638810"/>
                    <a:pt x="0" y="637540"/>
                  </a:cubicBezTo>
                  <a:cubicBezTo>
                    <a:pt x="0" y="636270"/>
                    <a:pt x="0" y="636270"/>
                    <a:pt x="0" y="636270"/>
                  </a:cubicBezTo>
                  <a:lnTo>
                    <a:pt x="0" y="355600"/>
                  </a:lnTo>
                  <a:cubicBezTo>
                    <a:pt x="0" y="160020"/>
                    <a:pt x="160020" y="0"/>
                    <a:pt x="355600" y="0"/>
                  </a:cubicBezTo>
                  <a:lnTo>
                    <a:pt x="8101330" y="0"/>
                  </a:lnTo>
                  <a:cubicBezTo>
                    <a:pt x="8296910" y="0"/>
                    <a:pt x="8456930" y="160020"/>
                    <a:pt x="8456930" y="355600"/>
                  </a:cubicBezTo>
                  <a:close/>
                </a:path>
              </a:pathLst>
            </a:custGeom>
            <a:solidFill>
              <a:srgbClr val="0A699E"/>
            </a:solidFill>
          </p:spPr>
        </p:sp>
        <p:sp>
          <p:nvSpPr>
            <p:cNvPr name="Freeform 145" id="145"/>
            <p:cNvSpPr/>
            <p:nvPr/>
          </p:nvSpPr>
          <p:spPr>
            <a:xfrm flipH="false" flipV="false" rot="0">
              <a:off x="828040" y="265430"/>
              <a:ext cx="175260" cy="196850"/>
            </a:xfrm>
            <a:custGeom>
              <a:avLst/>
              <a:gdLst/>
              <a:ahLst/>
              <a:cxnLst/>
              <a:rect r="r" b="b" t="t" l="l"/>
              <a:pathLst>
                <a:path h="196850" w="175260">
                  <a:moveTo>
                    <a:pt x="0" y="196850"/>
                  </a:moveTo>
                  <a:lnTo>
                    <a:pt x="175260" y="196850"/>
                  </a:lnTo>
                  <a:lnTo>
                    <a:pt x="175260" y="0"/>
                  </a:lnTo>
                  <a:lnTo>
                    <a:pt x="165100" y="0"/>
                  </a:lnTo>
                  <a:lnTo>
                    <a:pt x="165100" y="171450"/>
                  </a:lnTo>
                  <a:cubicBezTo>
                    <a:pt x="165100" y="179070"/>
                    <a:pt x="158750" y="186690"/>
                    <a:pt x="149860" y="186690"/>
                  </a:cubicBezTo>
                  <a:lnTo>
                    <a:pt x="0" y="186690"/>
                  </a:lnTo>
                  <a:lnTo>
                    <a:pt x="0" y="196850"/>
                  </a:lnTo>
                  <a:close/>
                </a:path>
              </a:pathLst>
            </a:custGeom>
            <a:solidFill>
              <a:srgbClr val="4BACC6"/>
            </a:solidFill>
          </p:spPr>
        </p:sp>
        <p:sp>
          <p:nvSpPr>
            <p:cNvPr name="Freeform 146" id="146"/>
            <p:cNvSpPr/>
            <p:nvPr/>
          </p:nvSpPr>
          <p:spPr>
            <a:xfrm flipH="false" flipV="false" rot="0">
              <a:off x="786130" y="224790"/>
              <a:ext cx="175260" cy="196850"/>
            </a:xfrm>
            <a:custGeom>
              <a:avLst/>
              <a:gdLst/>
              <a:ahLst/>
              <a:cxnLst/>
              <a:rect r="r" b="b" t="t" l="l"/>
              <a:pathLst>
                <a:path h="196850" w="175260">
                  <a:moveTo>
                    <a:pt x="0" y="0"/>
                  </a:moveTo>
                  <a:lnTo>
                    <a:pt x="175260" y="0"/>
                  </a:lnTo>
                  <a:lnTo>
                    <a:pt x="175260" y="196850"/>
                  </a:lnTo>
                  <a:lnTo>
                    <a:pt x="0" y="196850"/>
                  </a:lnTo>
                  <a:close/>
                </a:path>
              </a:pathLst>
            </a:custGeom>
            <a:solidFill>
              <a:srgbClr val="4BACC6"/>
            </a:solidFill>
          </p:spPr>
        </p:sp>
        <p:sp>
          <p:nvSpPr>
            <p:cNvPr name="Freeform 147" id="147"/>
            <p:cNvSpPr/>
            <p:nvPr/>
          </p:nvSpPr>
          <p:spPr>
            <a:xfrm flipH="false" flipV="false" rot="0">
              <a:off x="683260" y="5888990"/>
              <a:ext cx="2155190" cy="287020"/>
            </a:xfrm>
            <a:custGeom>
              <a:avLst/>
              <a:gdLst/>
              <a:ahLst/>
              <a:cxnLst/>
              <a:rect r="r" b="b" t="t" l="l"/>
              <a:pathLst>
                <a:path h="287020" w="2155190">
                  <a:moveTo>
                    <a:pt x="2011680" y="0"/>
                  </a:moveTo>
                  <a:lnTo>
                    <a:pt x="143510" y="0"/>
                  </a:lnTo>
                  <a:cubicBezTo>
                    <a:pt x="64770" y="0"/>
                    <a:pt x="0" y="64770"/>
                    <a:pt x="0" y="143510"/>
                  </a:cubicBezTo>
                  <a:cubicBezTo>
                    <a:pt x="0" y="222250"/>
                    <a:pt x="64770" y="287020"/>
                    <a:pt x="143510" y="287020"/>
                  </a:cubicBezTo>
                  <a:lnTo>
                    <a:pt x="2012950" y="287020"/>
                  </a:lnTo>
                  <a:cubicBezTo>
                    <a:pt x="2091690" y="287020"/>
                    <a:pt x="2155190" y="222250"/>
                    <a:pt x="2155190" y="143510"/>
                  </a:cubicBezTo>
                  <a:cubicBezTo>
                    <a:pt x="2155190" y="64770"/>
                    <a:pt x="2090420" y="0"/>
                    <a:pt x="2011680" y="0"/>
                  </a:cubicBezTo>
                  <a:close/>
                </a:path>
              </a:pathLst>
            </a:custGeom>
            <a:solidFill>
              <a:srgbClr val="4BACC6"/>
            </a:solidFill>
          </p:spPr>
        </p:sp>
        <p:sp>
          <p:nvSpPr>
            <p:cNvPr name="Freeform 148" id="148"/>
            <p:cNvSpPr/>
            <p:nvPr/>
          </p:nvSpPr>
          <p:spPr>
            <a:xfrm flipH="false" flipV="false" rot="0">
              <a:off x="31750" y="31750"/>
              <a:ext cx="8392160" cy="590550"/>
            </a:xfrm>
            <a:custGeom>
              <a:avLst/>
              <a:gdLst/>
              <a:ahLst/>
              <a:cxnLst/>
              <a:rect r="r" b="b" t="t" l="l"/>
              <a:pathLst>
                <a:path h="590550" w="8392160">
                  <a:moveTo>
                    <a:pt x="0" y="590550"/>
                  </a:moveTo>
                  <a:lnTo>
                    <a:pt x="8392160" y="590550"/>
                  </a:lnTo>
                  <a:lnTo>
                    <a:pt x="8392160" y="323850"/>
                  </a:lnTo>
                  <a:cubicBezTo>
                    <a:pt x="8392160" y="146050"/>
                    <a:pt x="8247380" y="0"/>
                    <a:pt x="8068310" y="0"/>
                  </a:cubicBezTo>
                  <a:lnTo>
                    <a:pt x="323850" y="0"/>
                  </a:lnTo>
                  <a:cubicBezTo>
                    <a:pt x="144780" y="0"/>
                    <a:pt x="0" y="144780"/>
                    <a:pt x="0" y="323850"/>
                  </a:cubicBezTo>
                  <a:lnTo>
                    <a:pt x="0" y="590550"/>
                  </a:lnTo>
                  <a:close/>
                  <a:moveTo>
                    <a:pt x="1182370" y="297180"/>
                  </a:moveTo>
                  <a:lnTo>
                    <a:pt x="1426210" y="297180"/>
                  </a:lnTo>
                  <a:cubicBezTo>
                    <a:pt x="1435100" y="297180"/>
                    <a:pt x="1441450" y="304800"/>
                    <a:pt x="1441450" y="312420"/>
                  </a:cubicBezTo>
                  <a:cubicBezTo>
                    <a:pt x="1441450" y="321310"/>
                    <a:pt x="1433830" y="327660"/>
                    <a:pt x="1426210" y="327660"/>
                  </a:cubicBezTo>
                  <a:lnTo>
                    <a:pt x="1182370" y="327660"/>
                  </a:lnTo>
                  <a:cubicBezTo>
                    <a:pt x="1173480" y="327660"/>
                    <a:pt x="1167130" y="320040"/>
                    <a:pt x="1167130" y="312420"/>
                  </a:cubicBezTo>
                  <a:cubicBezTo>
                    <a:pt x="1167130" y="303530"/>
                    <a:pt x="1174750" y="297180"/>
                    <a:pt x="1182370" y="297180"/>
                  </a:cubicBezTo>
                  <a:close/>
                  <a:moveTo>
                    <a:pt x="723900" y="177800"/>
                  </a:moveTo>
                  <a:cubicBezTo>
                    <a:pt x="723900" y="170180"/>
                    <a:pt x="730250" y="162560"/>
                    <a:pt x="739140" y="162560"/>
                  </a:cubicBezTo>
                  <a:lnTo>
                    <a:pt x="946150" y="162560"/>
                  </a:lnTo>
                  <a:cubicBezTo>
                    <a:pt x="953770" y="162560"/>
                    <a:pt x="961390" y="168910"/>
                    <a:pt x="961390" y="177800"/>
                  </a:cubicBezTo>
                  <a:lnTo>
                    <a:pt x="961390" y="203200"/>
                  </a:lnTo>
                  <a:lnTo>
                    <a:pt x="986790" y="203200"/>
                  </a:lnTo>
                  <a:cubicBezTo>
                    <a:pt x="994410" y="203200"/>
                    <a:pt x="1002030" y="209550"/>
                    <a:pt x="1002030" y="218440"/>
                  </a:cubicBezTo>
                  <a:lnTo>
                    <a:pt x="1002030" y="445770"/>
                  </a:lnTo>
                  <a:cubicBezTo>
                    <a:pt x="1002030" y="453390"/>
                    <a:pt x="995680" y="461010"/>
                    <a:pt x="986790" y="461010"/>
                  </a:cubicBezTo>
                  <a:lnTo>
                    <a:pt x="779780" y="461010"/>
                  </a:lnTo>
                  <a:cubicBezTo>
                    <a:pt x="772160" y="461010"/>
                    <a:pt x="764540" y="454660"/>
                    <a:pt x="764540" y="445770"/>
                  </a:cubicBezTo>
                  <a:lnTo>
                    <a:pt x="764540" y="420370"/>
                  </a:lnTo>
                  <a:lnTo>
                    <a:pt x="739140" y="420370"/>
                  </a:lnTo>
                  <a:cubicBezTo>
                    <a:pt x="730250" y="420370"/>
                    <a:pt x="723900" y="414020"/>
                    <a:pt x="723900" y="405130"/>
                  </a:cubicBezTo>
                  <a:lnTo>
                    <a:pt x="723900" y="177800"/>
                  </a:lnTo>
                  <a:close/>
                  <a:moveTo>
                    <a:pt x="289560" y="165100"/>
                  </a:moveTo>
                  <a:cubicBezTo>
                    <a:pt x="295910" y="158750"/>
                    <a:pt x="306070" y="160020"/>
                    <a:pt x="311150" y="166370"/>
                  </a:cubicBezTo>
                  <a:lnTo>
                    <a:pt x="421640" y="288290"/>
                  </a:lnTo>
                  <a:lnTo>
                    <a:pt x="532130" y="166370"/>
                  </a:lnTo>
                  <a:cubicBezTo>
                    <a:pt x="538480" y="160020"/>
                    <a:pt x="547370" y="160020"/>
                    <a:pt x="553720" y="165100"/>
                  </a:cubicBezTo>
                  <a:cubicBezTo>
                    <a:pt x="560070" y="171450"/>
                    <a:pt x="560070" y="180340"/>
                    <a:pt x="554990" y="186690"/>
                  </a:cubicBezTo>
                  <a:lnTo>
                    <a:pt x="441960" y="311150"/>
                  </a:lnTo>
                  <a:lnTo>
                    <a:pt x="554990" y="435610"/>
                  </a:lnTo>
                  <a:cubicBezTo>
                    <a:pt x="561340" y="441960"/>
                    <a:pt x="560070" y="452120"/>
                    <a:pt x="553720" y="457200"/>
                  </a:cubicBezTo>
                  <a:cubicBezTo>
                    <a:pt x="551180" y="459740"/>
                    <a:pt x="547370" y="461010"/>
                    <a:pt x="543560" y="461010"/>
                  </a:cubicBezTo>
                  <a:cubicBezTo>
                    <a:pt x="539750" y="461010"/>
                    <a:pt x="534670" y="459740"/>
                    <a:pt x="532130" y="455930"/>
                  </a:cubicBezTo>
                  <a:lnTo>
                    <a:pt x="421640" y="334010"/>
                  </a:lnTo>
                  <a:lnTo>
                    <a:pt x="311150" y="457200"/>
                  </a:lnTo>
                  <a:cubicBezTo>
                    <a:pt x="308610" y="461010"/>
                    <a:pt x="303530" y="462280"/>
                    <a:pt x="299720" y="462280"/>
                  </a:cubicBezTo>
                  <a:cubicBezTo>
                    <a:pt x="295910" y="462280"/>
                    <a:pt x="292100" y="461010"/>
                    <a:pt x="289560" y="458470"/>
                  </a:cubicBezTo>
                  <a:cubicBezTo>
                    <a:pt x="283210" y="452120"/>
                    <a:pt x="283210" y="441960"/>
                    <a:pt x="288290" y="435610"/>
                  </a:cubicBezTo>
                  <a:lnTo>
                    <a:pt x="401320" y="311150"/>
                  </a:lnTo>
                  <a:lnTo>
                    <a:pt x="288290" y="186690"/>
                  </a:lnTo>
                  <a:cubicBezTo>
                    <a:pt x="281940" y="180340"/>
                    <a:pt x="283210" y="170180"/>
                    <a:pt x="289560" y="165100"/>
                  </a:cubicBezTo>
                  <a:close/>
                </a:path>
              </a:pathLst>
            </a:custGeom>
            <a:solidFill>
              <a:srgbClr val="4BACC6"/>
            </a:solidFill>
          </p:spPr>
        </p:sp>
        <p:sp>
          <p:nvSpPr>
            <p:cNvPr name="Freeform 149" id="149"/>
            <p:cNvSpPr/>
            <p:nvPr/>
          </p:nvSpPr>
          <p:spPr>
            <a:xfrm flipH="false" flipV="false" rot="0">
              <a:off x="31750" y="652780"/>
              <a:ext cx="8393430" cy="5059680"/>
            </a:xfrm>
            <a:custGeom>
              <a:avLst/>
              <a:gdLst/>
              <a:ahLst/>
              <a:cxnLst/>
              <a:rect r="r" b="b" t="t" l="l"/>
              <a:pathLst>
                <a:path h="5059680" w="8393430">
                  <a:moveTo>
                    <a:pt x="0" y="0"/>
                  </a:moveTo>
                  <a:lnTo>
                    <a:pt x="8393430" y="0"/>
                  </a:lnTo>
                  <a:lnTo>
                    <a:pt x="8393430" y="5059680"/>
                  </a:lnTo>
                  <a:lnTo>
                    <a:pt x="0" y="5059680"/>
                  </a:lnTo>
                  <a:close/>
                </a:path>
              </a:pathLst>
            </a:custGeom>
            <a:blipFill>
              <a:blip r:embed="rId14"/>
              <a:stretch>
                <a:fillRect l="0" t="-24901" r="0" b="-24901"/>
              </a:stretch>
            </a:blipFill>
          </p:spPr>
        </p:sp>
        <p:sp>
          <p:nvSpPr>
            <p:cNvPr name="Freeform 150" id="150"/>
            <p:cNvSpPr/>
            <p:nvPr/>
          </p:nvSpPr>
          <p:spPr>
            <a:xfrm flipH="false" flipV="false" rot="0">
              <a:off x="31750" y="5744210"/>
              <a:ext cx="8393430" cy="574040"/>
            </a:xfrm>
            <a:custGeom>
              <a:avLst/>
              <a:gdLst/>
              <a:ahLst/>
              <a:cxnLst/>
              <a:rect r="r" b="b" t="t" l="l"/>
              <a:pathLst>
                <a:path h="574040" w="8393430">
                  <a:moveTo>
                    <a:pt x="8393430" y="0"/>
                  </a:moveTo>
                  <a:lnTo>
                    <a:pt x="0" y="0"/>
                  </a:lnTo>
                  <a:cubicBezTo>
                    <a:pt x="0" y="68580"/>
                    <a:pt x="0" y="157480"/>
                    <a:pt x="0" y="250190"/>
                  </a:cubicBezTo>
                  <a:cubicBezTo>
                    <a:pt x="0" y="427990"/>
                    <a:pt x="144780" y="574040"/>
                    <a:pt x="323850" y="574040"/>
                  </a:cubicBezTo>
                  <a:lnTo>
                    <a:pt x="8068310" y="574040"/>
                  </a:lnTo>
                  <a:cubicBezTo>
                    <a:pt x="8247380" y="574040"/>
                    <a:pt x="8393430" y="429260"/>
                    <a:pt x="8393430" y="250190"/>
                  </a:cubicBezTo>
                  <a:lnTo>
                    <a:pt x="8393430" y="0"/>
                  </a:lnTo>
                  <a:close/>
                  <a:moveTo>
                    <a:pt x="435610" y="401320"/>
                  </a:moveTo>
                  <a:cubicBezTo>
                    <a:pt x="433070" y="406400"/>
                    <a:pt x="426720" y="410210"/>
                    <a:pt x="421640" y="410210"/>
                  </a:cubicBezTo>
                  <a:cubicBezTo>
                    <a:pt x="419100" y="410210"/>
                    <a:pt x="416560" y="410210"/>
                    <a:pt x="414020" y="408940"/>
                  </a:cubicBezTo>
                  <a:lnTo>
                    <a:pt x="199390" y="300990"/>
                  </a:lnTo>
                  <a:cubicBezTo>
                    <a:pt x="194310" y="298450"/>
                    <a:pt x="190500" y="293370"/>
                    <a:pt x="190500" y="287020"/>
                  </a:cubicBezTo>
                  <a:cubicBezTo>
                    <a:pt x="190500" y="280670"/>
                    <a:pt x="194310" y="275590"/>
                    <a:pt x="199390" y="273050"/>
                  </a:cubicBezTo>
                  <a:lnTo>
                    <a:pt x="414020" y="166370"/>
                  </a:lnTo>
                  <a:cubicBezTo>
                    <a:pt x="421640" y="162560"/>
                    <a:pt x="430530" y="165100"/>
                    <a:pt x="435610" y="173990"/>
                  </a:cubicBezTo>
                  <a:cubicBezTo>
                    <a:pt x="438150" y="180340"/>
                    <a:pt x="435610" y="190500"/>
                    <a:pt x="427990" y="194310"/>
                  </a:cubicBezTo>
                  <a:lnTo>
                    <a:pt x="241300" y="287020"/>
                  </a:lnTo>
                  <a:lnTo>
                    <a:pt x="427990" y="379730"/>
                  </a:lnTo>
                  <a:cubicBezTo>
                    <a:pt x="435610" y="383540"/>
                    <a:pt x="439420" y="392430"/>
                    <a:pt x="435610" y="401320"/>
                  </a:cubicBezTo>
                  <a:close/>
                  <a:moveTo>
                    <a:pt x="2663190" y="462280"/>
                  </a:moveTo>
                  <a:lnTo>
                    <a:pt x="795020" y="462280"/>
                  </a:lnTo>
                  <a:cubicBezTo>
                    <a:pt x="698500" y="462280"/>
                    <a:pt x="619760" y="383540"/>
                    <a:pt x="619760" y="287020"/>
                  </a:cubicBezTo>
                  <a:cubicBezTo>
                    <a:pt x="619760" y="190501"/>
                    <a:pt x="698500" y="111760"/>
                    <a:pt x="795020" y="111760"/>
                  </a:cubicBezTo>
                  <a:lnTo>
                    <a:pt x="2664460" y="111760"/>
                  </a:lnTo>
                  <a:cubicBezTo>
                    <a:pt x="2760980" y="111760"/>
                    <a:pt x="2838450" y="190501"/>
                    <a:pt x="2838450" y="287020"/>
                  </a:cubicBezTo>
                  <a:cubicBezTo>
                    <a:pt x="2838450" y="383540"/>
                    <a:pt x="2759710" y="462280"/>
                    <a:pt x="2663190" y="462280"/>
                  </a:cubicBezTo>
                  <a:close/>
                  <a:moveTo>
                    <a:pt x="8194040" y="300990"/>
                  </a:moveTo>
                  <a:lnTo>
                    <a:pt x="7979410" y="407670"/>
                  </a:lnTo>
                  <a:cubicBezTo>
                    <a:pt x="7976870" y="408940"/>
                    <a:pt x="7974330" y="408940"/>
                    <a:pt x="7971790" y="408940"/>
                  </a:cubicBezTo>
                  <a:cubicBezTo>
                    <a:pt x="7965440" y="408940"/>
                    <a:pt x="7960360" y="405130"/>
                    <a:pt x="7957820" y="400050"/>
                  </a:cubicBezTo>
                  <a:cubicBezTo>
                    <a:pt x="7954011" y="392430"/>
                    <a:pt x="7956551" y="382270"/>
                    <a:pt x="7965440" y="378460"/>
                  </a:cubicBezTo>
                  <a:lnTo>
                    <a:pt x="8152130" y="285750"/>
                  </a:lnTo>
                  <a:lnTo>
                    <a:pt x="7965440" y="193040"/>
                  </a:lnTo>
                  <a:cubicBezTo>
                    <a:pt x="7957820" y="189230"/>
                    <a:pt x="7954010" y="180340"/>
                    <a:pt x="7957820" y="171450"/>
                  </a:cubicBezTo>
                  <a:cubicBezTo>
                    <a:pt x="7961630" y="163830"/>
                    <a:pt x="7970520" y="160020"/>
                    <a:pt x="7979411" y="163830"/>
                  </a:cubicBezTo>
                  <a:lnTo>
                    <a:pt x="8194041" y="270510"/>
                  </a:lnTo>
                  <a:cubicBezTo>
                    <a:pt x="8199121" y="275590"/>
                    <a:pt x="8202931" y="281940"/>
                    <a:pt x="8202931" y="287020"/>
                  </a:cubicBezTo>
                  <a:cubicBezTo>
                    <a:pt x="8202930" y="293370"/>
                    <a:pt x="8199120" y="298450"/>
                    <a:pt x="8194040" y="300990"/>
                  </a:cubicBezTo>
                  <a:close/>
                </a:path>
              </a:pathLst>
            </a:custGeom>
            <a:solidFill>
              <a:srgbClr val="FFFFFF"/>
            </a:solidFill>
          </p:spPr>
        </p:sp>
      </p:grpSp>
      <p:sp>
        <p:nvSpPr>
          <p:cNvPr name="TextBox 151" id="151"/>
          <p:cNvSpPr txBox="true"/>
          <p:nvPr/>
        </p:nvSpPr>
        <p:spPr>
          <a:xfrm rot="0">
            <a:off x="3007565" y="-125372"/>
            <a:ext cx="7870481" cy="1990506"/>
          </a:xfrm>
          <a:prstGeom prst="rect">
            <a:avLst/>
          </a:prstGeom>
        </p:spPr>
        <p:txBody>
          <a:bodyPr anchor="t" rtlCol="false" tIns="0" lIns="0" bIns="0" rIns="0">
            <a:spAutoFit/>
          </a:bodyPr>
          <a:lstStyle/>
          <a:p>
            <a:pPr algn="l" marL="0" indent="0" lvl="0">
              <a:lnSpc>
                <a:spcPts val="16126"/>
              </a:lnSpc>
              <a:spcBef>
                <a:spcPct val="0"/>
              </a:spcBef>
            </a:pPr>
            <a:r>
              <a:rPr lang="en-US" sz="11686" spc="1145">
                <a:solidFill>
                  <a:srgbClr val="231F20"/>
                </a:solidFill>
                <a:latin typeface="TT Drugs Bold"/>
              </a:rPr>
              <a:t>RAG</a:t>
            </a:r>
          </a:p>
        </p:txBody>
      </p:sp>
      <p:sp>
        <p:nvSpPr>
          <p:cNvPr name="TextBox 152" id="152"/>
          <p:cNvSpPr txBox="true"/>
          <p:nvPr/>
        </p:nvSpPr>
        <p:spPr>
          <a:xfrm rot="0">
            <a:off x="3134835" y="1728295"/>
            <a:ext cx="7226452" cy="456076"/>
          </a:xfrm>
          <a:prstGeom prst="rect">
            <a:avLst/>
          </a:prstGeom>
        </p:spPr>
        <p:txBody>
          <a:bodyPr anchor="t" rtlCol="false" tIns="0" lIns="0" bIns="0" rIns="0">
            <a:spAutoFit/>
          </a:bodyPr>
          <a:lstStyle/>
          <a:p>
            <a:pPr algn="ctr">
              <a:lnSpc>
                <a:spcPts val="3660"/>
              </a:lnSpc>
              <a:spcBef>
                <a:spcPct val="0"/>
              </a:spcBef>
            </a:pPr>
            <a:r>
              <a:rPr lang="en-US" sz="2815">
                <a:solidFill>
                  <a:srgbClr val="000000"/>
                </a:solidFill>
                <a:latin typeface="TT Drugs"/>
              </a:rPr>
              <a:t>G</a:t>
            </a:r>
            <a:r>
              <a:rPr lang="en-US" sz="2815">
                <a:solidFill>
                  <a:srgbClr val="000000"/>
                </a:solidFill>
                <a:latin typeface="TT Drugs"/>
              </a:rPr>
              <a:t>eneración Aumentada por Recuperación</a:t>
            </a:r>
          </a:p>
        </p:txBody>
      </p:sp>
      <p:sp>
        <p:nvSpPr>
          <p:cNvPr name="TextBox 153" id="153"/>
          <p:cNvSpPr txBox="true"/>
          <p:nvPr/>
        </p:nvSpPr>
        <p:spPr>
          <a:xfrm rot="0">
            <a:off x="1248048" y="5988027"/>
            <a:ext cx="1169045" cy="372744"/>
          </a:xfrm>
          <a:prstGeom prst="rect">
            <a:avLst/>
          </a:prstGeom>
        </p:spPr>
        <p:txBody>
          <a:bodyPr anchor="t" rtlCol="false" tIns="0" lIns="0" bIns="0" rIns="0">
            <a:spAutoFit/>
          </a:bodyPr>
          <a:lstStyle/>
          <a:p>
            <a:pPr algn="ctr">
              <a:lnSpc>
                <a:spcPts val="3080"/>
              </a:lnSpc>
            </a:pPr>
            <a:r>
              <a:rPr lang="en-US" sz="2200">
                <a:solidFill>
                  <a:srgbClr val="000000"/>
                </a:solidFill>
                <a:latin typeface="Open Sans"/>
              </a:rPr>
              <a:t>Scrapper</a:t>
            </a:r>
          </a:p>
        </p:txBody>
      </p:sp>
      <p:sp>
        <p:nvSpPr>
          <p:cNvPr name="TextBox 154" id="154"/>
          <p:cNvSpPr txBox="true"/>
          <p:nvPr/>
        </p:nvSpPr>
        <p:spPr>
          <a:xfrm rot="0">
            <a:off x="4216344" y="5988027"/>
            <a:ext cx="2034480" cy="648334"/>
          </a:xfrm>
          <a:prstGeom prst="rect">
            <a:avLst/>
          </a:prstGeom>
        </p:spPr>
        <p:txBody>
          <a:bodyPr anchor="t" rtlCol="false" tIns="0" lIns="0" bIns="0" rIns="0">
            <a:spAutoFit/>
          </a:bodyPr>
          <a:lstStyle/>
          <a:p>
            <a:pPr algn="ctr">
              <a:lnSpc>
                <a:spcPts val="3080"/>
              </a:lnSpc>
            </a:pPr>
            <a:r>
              <a:rPr lang="en-US" sz="2200">
                <a:solidFill>
                  <a:srgbClr val="000000"/>
                </a:solidFill>
                <a:latin typeface="Open Sans"/>
              </a:rPr>
              <a:t>Partes (Chunck)</a:t>
            </a:r>
          </a:p>
          <a:p>
            <a:pPr algn="ctr">
              <a:lnSpc>
                <a:spcPts val="2100"/>
              </a:lnSpc>
            </a:pPr>
            <a:r>
              <a:rPr lang="en-US" sz="1500">
                <a:solidFill>
                  <a:srgbClr val="000000"/>
                </a:solidFill>
                <a:latin typeface="Open Sans"/>
              </a:rPr>
              <a:t>1024-128</a:t>
            </a:r>
          </a:p>
        </p:txBody>
      </p:sp>
      <p:sp>
        <p:nvSpPr>
          <p:cNvPr name="AutoShape 155" id="155"/>
          <p:cNvSpPr/>
          <p:nvPr/>
        </p:nvSpPr>
        <p:spPr>
          <a:xfrm>
            <a:off x="16300740" y="5792331"/>
            <a:ext cx="0" cy="1318042"/>
          </a:xfrm>
          <a:prstGeom prst="line">
            <a:avLst/>
          </a:prstGeom>
          <a:ln cap="flat" w="38100">
            <a:solidFill>
              <a:srgbClr val="000000"/>
            </a:solidFill>
            <a:prstDash val="solid"/>
            <a:headEnd type="none" len="sm" w="sm"/>
            <a:tailEnd type="arrow" len="sm" w="med"/>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7613702" cy="10287000"/>
            <a:chOff x="0" y="0"/>
            <a:chExt cx="2005255" cy="2709333"/>
          </a:xfrm>
        </p:grpSpPr>
        <p:sp>
          <p:nvSpPr>
            <p:cNvPr name="Freeform 3" id="3"/>
            <p:cNvSpPr/>
            <p:nvPr/>
          </p:nvSpPr>
          <p:spPr>
            <a:xfrm flipH="false" flipV="false" rot="0">
              <a:off x="0" y="0"/>
              <a:ext cx="2005255" cy="2709333"/>
            </a:xfrm>
            <a:custGeom>
              <a:avLst/>
              <a:gdLst/>
              <a:ahLst/>
              <a:cxnLst/>
              <a:rect r="r" b="b" t="t" l="l"/>
              <a:pathLst>
                <a:path h="2709333" w="2005255">
                  <a:moveTo>
                    <a:pt x="0" y="0"/>
                  </a:moveTo>
                  <a:lnTo>
                    <a:pt x="2005255" y="0"/>
                  </a:lnTo>
                  <a:lnTo>
                    <a:pt x="2005255" y="2709333"/>
                  </a:lnTo>
                  <a:lnTo>
                    <a:pt x="0" y="2709333"/>
                  </a:lnTo>
                  <a:close/>
                </a:path>
              </a:pathLst>
            </a:custGeom>
            <a:solidFill>
              <a:srgbClr val="BFE5EF">
                <a:alpha val="60784"/>
              </a:srgbClr>
            </a:solidFill>
          </p:spPr>
        </p:sp>
        <p:sp>
          <p:nvSpPr>
            <p:cNvPr name="TextBox 4" id="4"/>
            <p:cNvSpPr txBox="true"/>
            <p:nvPr/>
          </p:nvSpPr>
          <p:spPr>
            <a:xfrm>
              <a:off x="0" y="-19050"/>
              <a:ext cx="2005255" cy="2728383"/>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0" y="-79762"/>
            <a:ext cx="7613702" cy="10366762"/>
          </a:xfrm>
          <a:custGeom>
            <a:avLst/>
            <a:gdLst/>
            <a:ahLst/>
            <a:cxnLst/>
            <a:rect r="r" b="b" t="t" l="l"/>
            <a:pathLst>
              <a:path h="10366762" w="7613702">
                <a:moveTo>
                  <a:pt x="0" y="0"/>
                </a:moveTo>
                <a:lnTo>
                  <a:pt x="7613702" y="0"/>
                </a:lnTo>
                <a:lnTo>
                  <a:pt x="7613702" y="10366762"/>
                </a:lnTo>
                <a:lnTo>
                  <a:pt x="0" y="10366762"/>
                </a:lnTo>
                <a:lnTo>
                  <a:pt x="0" y="0"/>
                </a:lnTo>
                <a:close/>
              </a:path>
            </a:pathLst>
          </a:custGeom>
          <a:blipFill>
            <a:blip r:embed="rId2">
              <a:alphaModFix amt="35000"/>
            </a:blip>
            <a:stretch>
              <a:fillRect l="0" t="0" r="-104175" b="0"/>
            </a:stretch>
          </a:blipFill>
        </p:spPr>
      </p:sp>
      <p:grpSp>
        <p:nvGrpSpPr>
          <p:cNvPr name="Group 6" id="6"/>
          <p:cNvGrpSpPr/>
          <p:nvPr/>
        </p:nvGrpSpPr>
        <p:grpSpPr>
          <a:xfrm rot="0">
            <a:off x="5158032" y="2684208"/>
            <a:ext cx="7971935" cy="4838821"/>
            <a:chOff x="0" y="0"/>
            <a:chExt cx="10629247" cy="6451762"/>
          </a:xfrm>
        </p:grpSpPr>
        <p:grpSp>
          <p:nvGrpSpPr>
            <p:cNvPr name="Group 7" id="7"/>
            <p:cNvGrpSpPr/>
            <p:nvPr/>
          </p:nvGrpSpPr>
          <p:grpSpPr>
            <a:xfrm rot="0">
              <a:off x="0" y="0"/>
              <a:ext cx="10629247" cy="6451762"/>
              <a:chOff x="0" y="0"/>
              <a:chExt cx="1014292" cy="615657"/>
            </a:xfrm>
          </p:grpSpPr>
          <p:sp>
            <p:nvSpPr>
              <p:cNvPr name="Freeform 8" id="8"/>
              <p:cNvSpPr/>
              <p:nvPr/>
            </p:nvSpPr>
            <p:spPr>
              <a:xfrm flipH="false" flipV="false" rot="0">
                <a:off x="0" y="0"/>
                <a:ext cx="1014292" cy="615657"/>
              </a:xfrm>
              <a:custGeom>
                <a:avLst/>
                <a:gdLst/>
                <a:ahLst/>
                <a:cxnLst/>
                <a:rect r="r" b="b" t="t" l="l"/>
                <a:pathLst>
                  <a:path h="615657" w="1014292">
                    <a:moveTo>
                      <a:pt x="0" y="0"/>
                    </a:moveTo>
                    <a:lnTo>
                      <a:pt x="1014292" y="0"/>
                    </a:lnTo>
                    <a:lnTo>
                      <a:pt x="1014292" y="615657"/>
                    </a:lnTo>
                    <a:lnTo>
                      <a:pt x="0" y="615657"/>
                    </a:lnTo>
                    <a:close/>
                  </a:path>
                </a:pathLst>
              </a:custGeom>
              <a:solidFill>
                <a:srgbClr val="4BACC6">
                  <a:alpha val="82745"/>
                </a:srgbClr>
              </a:solidFill>
              <a:ln cap="sq">
                <a:noFill/>
                <a:prstDash val="solid"/>
                <a:miter/>
              </a:ln>
            </p:spPr>
          </p:sp>
          <p:sp>
            <p:nvSpPr>
              <p:cNvPr name="TextBox 9" id="9"/>
              <p:cNvSpPr txBox="true"/>
              <p:nvPr/>
            </p:nvSpPr>
            <p:spPr>
              <a:xfrm>
                <a:off x="0" y="-19050"/>
                <a:ext cx="1014292" cy="634707"/>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0" id="10"/>
            <p:cNvGrpSpPr/>
            <p:nvPr/>
          </p:nvGrpSpPr>
          <p:grpSpPr>
            <a:xfrm rot="0">
              <a:off x="591517" y="378728"/>
              <a:ext cx="9446214" cy="5694306"/>
              <a:chOff x="0" y="0"/>
              <a:chExt cx="1368163" cy="824747"/>
            </a:xfrm>
          </p:grpSpPr>
          <p:sp>
            <p:nvSpPr>
              <p:cNvPr name="Freeform 11" id="11"/>
              <p:cNvSpPr/>
              <p:nvPr/>
            </p:nvSpPr>
            <p:spPr>
              <a:xfrm flipH="false" flipV="false" rot="0">
                <a:off x="0" y="0"/>
                <a:ext cx="1368163" cy="824747"/>
              </a:xfrm>
              <a:custGeom>
                <a:avLst/>
                <a:gdLst/>
                <a:ahLst/>
                <a:cxnLst/>
                <a:rect r="r" b="b" t="t" l="l"/>
                <a:pathLst>
                  <a:path h="824747" w="1368163">
                    <a:moveTo>
                      <a:pt x="0" y="0"/>
                    </a:moveTo>
                    <a:lnTo>
                      <a:pt x="1368163" y="0"/>
                    </a:lnTo>
                    <a:lnTo>
                      <a:pt x="1368163" y="824747"/>
                    </a:lnTo>
                    <a:lnTo>
                      <a:pt x="0" y="824747"/>
                    </a:lnTo>
                    <a:close/>
                  </a:path>
                </a:pathLst>
              </a:custGeom>
              <a:solidFill>
                <a:srgbClr val="000000">
                  <a:alpha val="0"/>
                </a:srgbClr>
              </a:solidFill>
              <a:ln w="57150" cap="sq">
                <a:solidFill>
                  <a:srgbClr val="FFFFFF"/>
                </a:solidFill>
                <a:prstDash val="solid"/>
                <a:miter/>
              </a:ln>
            </p:spPr>
          </p:sp>
          <p:sp>
            <p:nvSpPr>
              <p:cNvPr name="TextBox 12" id="12"/>
              <p:cNvSpPr txBox="true"/>
              <p:nvPr/>
            </p:nvSpPr>
            <p:spPr>
              <a:xfrm>
                <a:off x="0" y="-209550"/>
                <a:ext cx="1368163" cy="1034297"/>
              </a:xfrm>
              <a:prstGeom prst="rect">
                <a:avLst/>
              </a:prstGeom>
            </p:spPr>
            <p:txBody>
              <a:bodyPr anchor="ctr" rtlCol="false" tIns="0" lIns="0" bIns="0" rIns="0"/>
              <a:lstStyle/>
              <a:p>
                <a:pPr algn="ctr" marL="0" indent="0" lvl="0">
                  <a:lnSpc>
                    <a:spcPts val="8512"/>
                  </a:lnSpc>
                  <a:spcBef>
                    <a:spcPct val="0"/>
                  </a:spcBef>
                </a:pPr>
              </a:p>
            </p:txBody>
          </p:sp>
        </p:grpSp>
      </p:grpSp>
      <p:sp>
        <p:nvSpPr>
          <p:cNvPr name="TextBox 13" id="13"/>
          <p:cNvSpPr txBox="true"/>
          <p:nvPr/>
        </p:nvSpPr>
        <p:spPr>
          <a:xfrm rot="0">
            <a:off x="5761527" y="4520149"/>
            <a:ext cx="6764946" cy="962025"/>
          </a:xfrm>
          <a:prstGeom prst="rect">
            <a:avLst/>
          </a:prstGeom>
        </p:spPr>
        <p:txBody>
          <a:bodyPr anchor="t" rtlCol="false" tIns="0" lIns="0" bIns="0" rIns="0">
            <a:spAutoFit/>
          </a:bodyPr>
          <a:lstStyle/>
          <a:p>
            <a:pPr algn="ctr">
              <a:lnSpc>
                <a:spcPts val="7590"/>
              </a:lnSpc>
            </a:pPr>
            <a:r>
              <a:rPr lang="en-US" sz="6325">
                <a:solidFill>
                  <a:srgbClr val="010101"/>
                </a:solidFill>
                <a:latin typeface="TT Drugs"/>
              </a:rPr>
              <a:t>DEVOPS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5400000">
            <a:off x="15118987" y="7180571"/>
            <a:ext cx="3366703" cy="3366703"/>
          </a:xfrm>
          <a:custGeom>
            <a:avLst/>
            <a:gdLst/>
            <a:ahLst/>
            <a:cxnLst/>
            <a:rect r="r" b="b" t="t" l="l"/>
            <a:pathLst>
              <a:path h="3366703" w="3366703">
                <a:moveTo>
                  <a:pt x="3366702" y="0"/>
                </a:moveTo>
                <a:lnTo>
                  <a:pt x="0" y="0"/>
                </a:lnTo>
                <a:lnTo>
                  <a:pt x="0" y="3366702"/>
                </a:lnTo>
                <a:lnTo>
                  <a:pt x="3366702" y="3366702"/>
                </a:lnTo>
                <a:lnTo>
                  <a:pt x="336670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7880" y="4239721"/>
            <a:ext cx="11882509" cy="5941254"/>
          </a:xfrm>
          <a:custGeom>
            <a:avLst/>
            <a:gdLst/>
            <a:ahLst/>
            <a:cxnLst/>
            <a:rect r="r" b="b" t="t" l="l"/>
            <a:pathLst>
              <a:path h="5941254" w="11882509">
                <a:moveTo>
                  <a:pt x="0" y="0"/>
                </a:moveTo>
                <a:lnTo>
                  <a:pt x="11882509" y="0"/>
                </a:lnTo>
                <a:lnTo>
                  <a:pt x="11882509" y="5941254"/>
                </a:lnTo>
                <a:lnTo>
                  <a:pt x="0" y="5941254"/>
                </a:lnTo>
                <a:lnTo>
                  <a:pt x="0" y="0"/>
                </a:lnTo>
                <a:close/>
              </a:path>
            </a:pathLst>
          </a:custGeom>
          <a:blipFill>
            <a:blip r:embed="rId4"/>
            <a:stretch>
              <a:fillRect l="0" t="0" r="0" b="0"/>
            </a:stretch>
          </a:blipFill>
        </p:spPr>
      </p:sp>
      <p:grpSp>
        <p:nvGrpSpPr>
          <p:cNvPr name="Group 4" id="4"/>
          <p:cNvGrpSpPr/>
          <p:nvPr/>
        </p:nvGrpSpPr>
        <p:grpSpPr>
          <a:xfrm rot="0">
            <a:off x="1028700" y="1053973"/>
            <a:ext cx="1354789" cy="1345940"/>
            <a:chOff x="0" y="0"/>
            <a:chExt cx="818144" cy="812800"/>
          </a:xfrm>
        </p:grpSpPr>
        <p:sp>
          <p:nvSpPr>
            <p:cNvPr name="Freeform 5" id="5"/>
            <p:cNvSpPr/>
            <p:nvPr/>
          </p:nvSpPr>
          <p:spPr>
            <a:xfrm flipH="false" flipV="false" rot="0">
              <a:off x="0" y="0"/>
              <a:ext cx="818144" cy="812800"/>
            </a:xfrm>
            <a:custGeom>
              <a:avLst/>
              <a:gdLst/>
              <a:ahLst/>
              <a:cxnLst/>
              <a:rect r="r" b="b" t="t" l="l"/>
              <a:pathLst>
                <a:path h="812800" w="818144">
                  <a:moveTo>
                    <a:pt x="409072" y="0"/>
                  </a:moveTo>
                  <a:cubicBezTo>
                    <a:pt x="183148" y="0"/>
                    <a:pt x="0" y="181951"/>
                    <a:pt x="0" y="406400"/>
                  </a:cubicBezTo>
                  <a:cubicBezTo>
                    <a:pt x="0" y="630849"/>
                    <a:pt x="183148" y="812800"/>
                    <a:pt x="409072" y="812800"/>
                  </a:cubicBezTo>
                  <a:cubicBezTo>
                    <a:pt x="634996" y="812800"/>
                    <a:pt x="818144" y="630849"/>
                    <a:pt x="818144" y="406400"/>
                  </a:cubicBezTo>
                  <a:cubicBezTo>
                    <a:pt x="818144" y="181951"/>
                    <a:pt x="634996" y="0"/>
                    <a:pt x="409072" y="0"/>
                  </a:cubicBezTo>
                  <a:close/>
                </a:path>
              </a:pathLst>
            </a:custGeom>
            <a:blipFill>
              <a:blip r:embed="rId5"/>
              <a:stretch>
                <a:fillRect l="0" t="-328" r="0" b="-328"/>
              </a:stretch>
            </a:blipFill>
          </p:spPr>
        </p:sp>
      </p:grpSp>
      <p:grpSp>
        <p:nvGrpSpPr>
          <p:cNvPr name="Group 6" id="6"/>
          <p:cNvGrpSpPr/>
          <p:nvPr/>
        </p:nvGrpSpPr>
        <p:grpSpPr>
          <a:xfrm rot="0">
            <a:off x="1028700" y="2599997"/>
            <a:ext cx="1354789" cy="1345940"/>
            <a:chOff x="0" y="0"/>
            <a:chExt cx="818144" cy="812800"/>
          </a:xfrm>
        </p:grpSpPr>
        <p:sp>
          <p:nvSpPr>
            <p:cNvPr name="Freeform 7" id="7"/>
            <p:cNvSpPr/>
            <p:nvPr/>
          </p:nvSpPr>
          <p:spPr>
            <a:xfrm flipH="false" flipV="false" rot="0">
              <a:off x="0" y="0"/>
              <a:ext cx="818144" cy="812800"/>
            </a:xfrm>
            <a:custGeom>
              <a:avLst/>
              <a:gdLst/>
              <a:ahLst/>
              <a:cxnLst/>
              <a:rect r="r" b="b" t="t" l="l"/>
              <a:pathLst>
                <a:path h="812800" w="818144">
                  <a:moveTo>
                    <a:pt x="409072" y="0"/>
                  </a:moveTo>
                  <a:cubicBezTo>
                    <a:pt x="183148" y="0"/>
                    <a:pt x="0" y="181951"/>
                    <a:pt x="0" y="406400"/>
                  </a:cubicBezTo>
                  <a:cubicBezTo>
                    <a:pt x="0" y="630849"/>
                    <a:pt x="183148" y="812800"/>
                    <a:pt x="409072" y="812800"/>
                  </a:cubicBezTo>
                  <a:cubicBezTo>
                    <a:pt x="634996" y="812800"/>
                    <a:pt x="818144" y="630849"/>
                    <a:pt x="818144" y="406400"/>
                  </a:cubicBezTo>
                  <a:cubicBezTo>
                    <a:pt x="818144" y="181951"/>
                    <a:pt x="634996" y="0"/>
                    <a:pt x="409072" y="0"/>
                  </a:cubicBezTo>
                  <a:close/>
                </a:path>
              </a:pathLst>
            </a:custGeom>
            <a:blipFill>
              <a:blip r:embed="rId6"/>
              <a:stretch>
                <a:fillRect l="0" t="-328" r="0" b="-328"/>
              </a:stretch>
            </a:blipFill>
          </p:spPr>
        </p:sp>
      </p:grpSp>
      <p:grpSp>
        <p:nvGrpSpPr>
          <p:cNvPr name="Group 8" id="8"/>
          <p:cNvGrpSpPr/>
          <p:nvPr/>
        </p:nvGrpSpPr>
        <p:grpSpPr>
          <a:xfrm rot="0">
            <a:off x="10053508" y="1028700"/>
            <a:ext cx="7205792" cy="3433431"/>
            <a:chOff x="0" y="0"/>
            <a:chExt cx="9607723" cy="4577908"/>
          </a:xfrm>
        </p:grpSpPr>
        <p:sp>
          <p:nvSpPr>
            <p:cNvPr name="TextBox 9" id="9"/>
            <p:cNvSpPr txBox="true"/>
            <p:nvPr/>
          </p:nvSpPr>
          <p:spPr>
            <a:xfrm rot="0">
              <a:off x="0" y="-28575"/>
              <a:ext cx="9607723" cy="2888615"/>
            </a:xfrm>
            <a:prstGeom prst="rect">
              <a:avLst/>
            </a:prstGeom>
          </p:spPr>
          <p:txBody>
            <a:bodyPr anchor="t" rtlCol="false" tIns="0" lIns="0" bIns="0" rIns="0">
              <a:spAutoFit/>
            </a:bodyPr>
            <a:lstStyle/>
            <a:p>
              <a:pPr algn="r">
                <a:lnSpc>
                  <a:spcPts val="8609"/>
                </a:lnSpc>
              </a:pPr>
              <a:r>
                <a:rPr lang="en-US" sz="6999" spc="69">
                  <a:solidFill>
                    <a:srgbClr val="191919"/>
                  </a:solidFill>
                  <a:latin typeface="Aileron Heavy"/>
                </a:rPr>
                <a:t>Git-Ops Y Microservicios</a:t>
              </a:r>
            </a:p>
          </p:txBody>
        </p:sp>
        <p:sp>
          <p:nvSpPr>
            <p:cNvPr name="TextBox 10" id="10"/>
            <p:cNvSpPr txBox="true"/>
            <p:nvPr/>
          </p:nvSpPr>
          <p:spPr>
            <a:xfrm rot="0">
              <a:off x="0" y="3446549"/>
              <a:ext cx="9607723" cy="1131358"/>
            </a:xfrm>
            <a:prstGeom prst="rect">
              <a:avLst/>
            </a:prstGeom>
          </p:spPr>
          <p:txBody>
            <a:bodyPr anchor="t" rtlCol="false" tIns="0" lIns="0" bIns="0" rIns="0">
              <a:spAutoFit/>
            </a:bodyPr>
            <a:lstStyle/>
            <a:p>
              <a:pPr algn="r">
                <a:lnSpc>
                  <a:spcPts val="3499"/>
                </a:lnSpc>
              </a:pPr>
              <a:r>
                <a:rPr lang="en-US" sz="2499" spc="97">
                  <a:solidFill>
                    <a:srgbClr val="191919"/>
                  </a:solidFill>
                  <a:latin typeface="Aileron"/>
                </a:rPr>
                <a:t>Fácil implementación y evitamos saturación de herramientas .</a:t>
              </a:r>
            </a:p>
          </p:txBody>
        </p:sp>
      </p:grpSp>
      <p:grpSp>
        <p:nvGrpSpPr>
          <p:cNvPr name="Group 11" id="11"/>
          <p:cNvGrpSpPr/>
          <p:nvPr/>
        </p:nvGrpSpPr>
        <p:grpSpPr>
          <a:xfrm rot="0">
            <a:off x="2985180" y="1244436"/>
            <a:ext cx="5383038" cy="871314"/>
            <a:chOff x="0" y="0"/>
            <a:chExt cx="7177384" cy="1161752"/>
          </a:xfrm>
        </p:grpSpPr>
        <p:sp>
          <p:nvSpPr>
            <p:cNvPr name="TextBox 12" id="12"/>
            <p:cNvSpPr txBox="true"/>
            <p:nvPr/>
          </p:nvSpPr>
          <p:spPr>
            <a:xfrm rot="0">
              <a:off x="0" y="688677"/>
              <a:ext cx="7177384" cy="473075"/>
            </a:xfrm>
            <a:prstGeom prst="rect">
              <a:avLst/>
            </a:prstGeom>
          </p:spPr>
          <p:txBody>
            <a:bodyPr anchor="t" rtlCol="false" tIns="0" lIns="0" bIns="0" rIns="0">
              <a:spAutoFit/>
            </a:bodyPr>
            <a:lstStyle/>
            <a:p>
              <a:pPr algn="l">
                <a:lnSpc>
                  <a:spcPts val="3000"/>
                </a:lnSpc>
              </a:pPr>
              <a:r>
                <a:rPr lang="en-US" sz="2000" spc="60">
                  <a:solidFill>
                    <a:srgbClr val="191919"/>
                  </a:solidFill>
                  <a:latin typeface="Aileron"/>
                </a:rPr>
                <a:t>Gestiona virtualización y la red. </a:t>
              </a:r>
            </a:p>
          </p:txBody>
        </p:sp>
        <p:sp>
          <p:nvSpPr>
            <p:cNvPr name="TextBox 13" id="13"/>
            <p:cNvSpPr txBox="true"/>
            <p:nvPr/>
          </p:nvSpPr>
          <p:spPr>
            <a:xfrm rot="0">
              <a:off x="0" y="-47625"/>
              <a:ext cx="7177384" cy="547158"/>
            </a:xfrm>
            <a:prstGeom prst="rect">
              <a:avLst/>
            </a:prstGeom>
          </p:spPr>
          <p:txBody>
            <a:bodyPr anchor="t" rtlCol="false" tIns="0" lIns="0" bIns="0" rIns="0">
              <a:spAutoFit/>
            </a:bodyPr>
            <a:lstStyle/>
            <a:p>
              <a:pPr algn="l" marL="0" indent="0" lvl="0">
                <a:lnSpc>
                  <a:spcPts val="3499"/>
                </a:lnSpc>
              </a:pPr>
              <a:r>
                <a:rPr lang="en-US" sz="2499" spc="97">
                  <a:solidFill>
                    <a:srgbClr val="191919"/>
                  </a:solidFill>
                  <a:latin typeface="Aileron Bold"/>
                </a:rPr>
                <a:t>Docker</a:t>
              </a:r>
            </a:p>
          </p:txBody>
        </p:sp>
      </p:grpSp>
      <p:grpSp>
        <p:nvGrpSpPr>
          <p:cNvPr name="Group 14" id="14"/>
          <p:cNvGrpSpPr/>
          <p:nvPr/>
        </p:nvGrpSpPr>
        <p:grpSpPr>
          <a:xfrm rot="0">
            <a:off x="2985180" y="2646810"/>
            <a:ext cx="5383038" cy="1252314"/>
            <a:chOff x="0" y="0"/>
            <a:chExt cx="7177384" cy="1669752"/>
          </a:xfrm>
        </p:grpSpPr>
        <p:sp>
          <p:nvSpPr>
            <p:cNvPr name="TextBox 15" id="15"/>
            <p:cNvSpPr txBox="true"/>
            <p:nvPr/>
          </p:nvSpPr>
          <p:spPr>
            <a:xfrm rot="0">
              <a:off x="0" y="688677"/>
              <a:ext cx="7177384" cy="981075"/>
            </a:xfrm>
            <a:prstGeom prst="rect">
              <a:avLst/>
            </a:prstGeom>
          </p:spPr>
          <p:txBody>
            <a:bodyPr anchor="t" rtlCol="false" tIns="0" lIns="0" bIns="0" rIns="0">
              <a:spAutoFit/>
            </a:bodyPr>
            <a:lstStyle/>
            <a:p>
              <a:pPr algn="l">
                <a:lnSpc>
                  <a:spcPts val="3000"/>
                </a:lnSpc>
              </a:pPr>
              <a:r>
                <a:rPr lang="en-US" sz="2000" spc="60">
                  <a:solidFill>
                    <a:srgbClr val="191919"/>
                  </a:solidFill>
                  <a:latin typeface="Aileron"/>
                </a:rPr>
                <a:t>Gestiona versionado de código y automatizaciones. </a:t>
              </a:r>
            </a:p>
          </p:txBody>
        </p:sp>
        <p:sp>
          <p:nvSpPr>
            <p:cNvPr name="TextBox 16" id="16"/>
            <p:cNvSpPr txBox="true"/>
            <p:nvPr/>
          </p:nvSpPr>
          <p:spPr>
            <a:xfrm rot="0">
              <a:off x="0" y="-47625"/>
              <a:ext cx="7177384" cy="547158"/>
            </a:xfrm>
            <a:prstGeom prst="rect">
              <a:avLst/>
            </a:prstGeom>
          </p:spPr>
          <p:txBody>
            <a:bodyPr anchor="t" rtlCol="false" tIns="0" lIns="0" bIns="0" rIns="0">
              <a:spAutoFit/>
            </a:bodyPr>
            <a:lstStyle/>
            <a:p>
              <a:pPr algn="l" marL="0" indent="0" lvl="0">
                <a:lnSpc>
                  <a:spcPts val="3499"/>
                </a:lnSpc>
              </a:pPr>
              <a:r>
                <a:rPr lang="en-US" sz="2499" spc="97">
                  <a:solidFill>
                    <a:srgbClr val="191919"/>
                  </a:solidFill>
                  <a:latin typeface="Aileron Bold"/>
                </a:rPr>
                <a:t>GitHub</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261698" y="2261247"/>
            <a:ext cx="12380068" cy="6839886"/>
            <a:chOff x="0" y="0"/>
            <a:chExt cx="24993892" cy="13808921"/>
          </a:xfrm>
        </p:grpSpPr>
        <p:sp>
          <p:nvSpPr>
            <p:cNvPr name="Freeform 3" id="3"/>
            <p:cNvSpPr/>
            <p:nvPr/>
          </p:nvSpPr>
          <p:spPr>
            <a:xfrm flipH="false" flipV="false" rot="0">
              <a:off x="0" y="0"/>
              <a:ext cx="24993891" cy="13808921"/>
            </a:xfrm>
            <a:custGeom>
              <a:avLst/>
              <a:gdLst/>
              <a:ahLst/>
              <a:cxnLst/>
              <a:rect r="r" b="b" t="t" l="l"/>
              <a:pathLst>
                <a:path h="13808921" w="24993891">
                  <a:moveTo>
                    <a:pt x="24993891" y="331149"/>
                  </a:moveTo>
                  <a:lnTo>
                    <a:pt x="24993891" y="13477771"/>
                  </a:lnTo>
                  <a:cubicBezTo>
                    <a:pt x="24993891" y="13660732"/>
                    <a:pt x="24806543" y="13808921"/>
                    <a:pt x="24575233" y="13808921"/>
                  </a:cubicBezTo>
                  <a:lnTo>
                    <a:pt x="418658" y="13808921"/>
                  </a:lnTo>
                  <a:cubicBezTo>
                    <a:pt x="187350" y="13808921"/>
                    <a:pt x="0" y="13660732"/>
                    <a:pt x="0" y="13477771"/>
                  </a:cubicBezTo>
                  <a:lnTo>
                    <a:pt x="0" y="331149"/>
                  </a:lnTo>
                  <a:cubicBezTo>
                    <a:pt x="0" y="148189"/>
                    <a:pt x="187350" y="0"/>
                    <a:pt x="418658" y="0"/>
                  </a:cubicBezTo>
                  <a:lnTo>
                    <a:pt x="24575233" y="0"/>
                  </a:lnTo>
                  <a:cubicBezTo>
                    <a:pt x="24806543" y="0"/>
                    <a:pt x="24993891" y="148189"/>
                    <a:pt x="24993891" y="331149"/>
                  </a:cubicBezTo>
                  <a:close/>
                </a:path>
              </a:pathLst>
            </a:custGeom>
            <a:blipFill>
              <a:blip r:embed="rId2"/>
              <a:stretch>
                <a:fillRect l="0" t="-14059" r="0" b="-14059"/>
              </a:stretch>
            </a:blipFill>
          </p:spPr>
        </p:sp>
      </p:grpSp>
      <p:grpSp>
        <p:nvGrpSpPr>
          <p:cNvPr name="Group 4" id="4"/>
          <p:cNvGrpSpPr/>
          <p:nvPr/>
        </p:nvGrpSpPr>
        <p:grpSpPr>
          <a:xfrm rot="0">
            <a:off x="4286720" y="5190057"/>
            <a:ext cx="1598818" cy="994172"/>
            <a:chOff x="0" y="0"/>
            <a:chExt cx="421088" cy="261840"/>
          </a:xfrm>
        </p:grpSpPr>
        <p:sp>
          <p:nvSpPr>
            <p:cNvPr name="Freeform 5" id="5"/>
            <p:cNvSpPr/>
            <p:nvPr/>
          </p:nvSpPr>
          <p:spPr>
            <a:xfrm flipH="false" flipV="false" rot="0">
              <a:off x="0" y="0"/>
              <a:ext cx="421088" cy="261840"/>
            </a:xfrm>
            <a:custGeom>
              <a:avLst/>
              <a:gdLst/>
              <a:ahLst/>
              <a:cxnLst/>
              <a:rect r="r" b="b" t="t" l="l"/>
              <a:pathLst>
                <a:path h="261840" w="421088">
                  <a:moveTo>
                    <a:pt x="130920" y="0"/>
                  </a:moveTo>
                  <a:lnTo>
                    <a:pt x="290168" y="0"/>
                  </a:lnTo>
                  <a:cubicBezTo>
                    <a:pt x="324890" y="0"/>
                    <a:pt x="358190" y="13793"/>
                    <a:pt x="382742" y="38346"/>
                  </a:cubicBezTo>
                  <a:cubicBezTo>
                    <a:pt x="407295" y="62898"/>
                    <a:pt x="421088" y="96198"/>
                    <a:pt x="421088" y="130920"/>
                  </a:cubicBezTo>
                  <a:lnTo>
                    <a:pt x="421088" y="130920"/>
                  </a:lnTo>
                  <a:cubicBezTo>
                    <a:pt x="421088" y="165642"/>
                    <a:pt x="407295" y="198942"/>
                    <a:pt x="382742" y="223494"/>
                  </a:cubicBezTo>
                  <a:cubicBezTo>
                    <a:pt x="358190" y="248046"/>
                    <a:pt x="324890" y="261840"/>
                    <a:pt x="290168" y="261840"/>
                  </a:cubicBezTo>
                  <a:lnTo>
                    <a:pt x="130920" y="261840"/>
                  </a:lnTo>
                  <a:cubicBezTo>
                    <a:pt x="96198" y="261840"/>
                    <a:pt x="62898" y="248046"/>
                    <a:pt x="38346" y="223494"/>
                  </a:cubicBezTo>
                  <a:cubicBezTo>
                    <a:pt x="13793" y="198942"/>
                    <a:pt x="0" y="165642"/>
                    <a:pt x="0" y="130920"/>
                  </a:cubicBezTo>
                  <a:lnTo>
                    <a:pt x="0" y="130920"/>
                  </a:lnTo>
                  <a:cubicBezTo>
                    <a:pt x="0" y="96198"/>
                    <a:pt x="13793" y="62898"/>
                    <a:pt x="38346" y="38346"/>
                  </a:cubicBezTo>
                  <a:cubicBezTo>
                    <a:pt x="62898" y="13793"/>
                    <a:pt x="96198" y="0"/>
                    <a:pt x="130920" y="0"/>
                  </a:cubicBezTo>
                  <a:close/>
                </a:path>
              </a:pathLst>
            </a:custGeom>
            <a:solidFill>
              <a:srgbClr val="13538A"/>
            </a:solidFill>
          </p:spPr>
        </p:sp>
        <p:sp>
          <p:nvSpPr>
            <p:cNvPr name="TextBox 6" id="6"/>
            <p:cNvSpPr txBox="true"/>
            <p:nvPr/>
          </p:nvSpPr>
          <p:spPr>
            <a:xfrm>
              <a:off x="0" y="-47625"/>
              <a:ext cx="421088" cy="309465"/>
            </a:xfrm>
            <a:prstGeom prst="rect">
              <a:avLst/>
            </a:prstGeom>
          </p:spPr>
          <p:txBody>
            <a:bodyPr anchor="ctr" rtlCol="false" tIns="254000" lIns="254000" bIns="254000" rIns="254000"/>
            <a:lstStyle/>
            <a:p>
              <a:pPr algn="ctr">
                <a:lnSpc>
                  <a:spcPts val="3499"/>
                </a:lnSpc>
              </a:pPr>
              <a:r>
                <a:rPr lang="en-US" sz="2499">
                  <a:solidFill>
                    <a:srgbClr val="FFFFFF"/>
                  </a:solidFill>
                  <a:latin typeface="Aileron"/>
                </a:rPr>
                <a:t>Traefik</a:t>
              </a:r>
            </a:p>
          </p:txBody>
        </p:sp>
      </p:grpSp>
      <p:sp>
        <p:nvSpPr>
          <p:cNvPr name="Freeform 7" id="7"/>
          <p:cNvSpPr/>
          <p:nvPr/>
        </p:nvSpPr>
        <p:spPr>
          <a:xfrm flipH="false" flipV="false" rot="0">
            <a:off x="1680324" y="5166630"/>
            <a:ext cx="1041026" cy="1041026"/>
          </a:xfrm>
          <a:custGeom>
            <a:avLst/>
            <a:gdLst/>
            <a:ahLst/>
            <a:cxnLst/>
            <a:rect r="r" b="b" t="t" l="l"/>
            <a:pathLst>
              <a:path h="1041026" w="1041026">
                <a:moveTo>
                  <a:pt x="0" y="0"/>
                </a:moveTo>
                <a:lnTo>
                  <a:pt x="1041027" y="0"/>
                </a:lnTo>
                <a:lnTo>
                  <a:pt x="1041027" y="1041026"/>
                </a:lnTo>
                <a:lnTo>
                  <a:pt x="0" y="10410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7125637" y="4729333"/>
            <a:ext cx="2719007" cy="1915621"/>
            <a:chOff x="0" y="0"/>
            <a:chExt cx="716117" cy="504526"/>
          </a:xfrm>
        </p:grpSpPr>
        <p:sp>
          <p:nvSpPr>
            <p:cNvPr name="Freeform 9" id="9"/>
            <p:cNvSpPr/>
            <p:nvPr/>
          </p:nvSpPr>
          <p:spPr>
            <a:xfrm flipH="false" flipV="false" rot="0">
              <a:off x="0" y="0"/>
              <a:ext cx="716117" cy="504526"/>
            </a:xfrm>
            <a:custGeom>
              <a:avLst/>
              <a:gdLst/>
              <a:ahLst/>
              <a:cxnLst/>
              <a:rect r="r" b="b" t="t" l="l"/>
              <a:pathLst>
                <a:path h="504526" w="716117">
                  <a:moveTo>
                    <a:pt x="145214" y="0"/>
                  </a:moveTo>
                  <a:lnTo>
                    <a:pt x="570903" y="0"/>
                  </a:lnTo>
                  <a:cubicBezTo>
                    <a:pt x="651103" y="0"/>
                    <a:pt x="716117" y="65015"/>
                    <a:pt x="716117" y="145214"/>
                  </a:cubicBezTo>
                  <a:lnTo>
                    <a:pt x="716117" y="359312"/>
                  </a:lnTo>
                  <a:cubicBezTo>
                    <a:pt x="716117" y="397825"/>
                    <a:pt x="700818" y="434760"/>
                    <a:pt x="673585" y="461993"/>
                  </a:cubicBezTo>
                  <a:cubicBezTo>
                    <a:pt x="646352" y="489226"/>
                    <a:pt x="609416" y="504526"/>
                    <a:pt x="570903" y="504526"/>
                  </a:cubicBezTo>
                  <a:lnTo>
                    <a:pt x="145214" y="504526"/>
                  </a:lnTo>
                  <a:cubicBezTo>
                    <a:pt x="106701" y="504526"/>
                    <a:pt x="69765" y="489226"/>
                    <a:pt x="42532" y="461993"/>
                  </a:cubicBezTo>
                  <a:cubicBezTo>
                    <a:pt x="15299" y="434760"/>
                    <a:pt x="0" y="397825"/>
                    <a:pt x="0" y="359312"/>
                  </a:cubicBezTo>
                  <a:lnTo>
                    <a:pt x="0" y="145214"/>
                  </a:lnTo>
                  <a:cubicBezTo>
                    <a:pt x="0" y="65015"/>
                    <a:pt x="65015" y="0"/>
                    <a:pt x="145214" y="0"/>
                  </a:cubicBezTo>
                  <a:close/>
                </a:path>
              </a:pathLst>
            </a:custGeom>
            <a:solidFill>
              <a:srgbClr val="1986CF"/>
            </a:solidFill>
          </p:spPr>
        </p:sp>
        <p:sp>
          <p:nvSpPr>
            <p:cNvPr name="TextBox 10" id="10"/>
            <p:cNvSpPr txBox="true"/>
            <p:nvPr/>
          </p:nvSpPr>
          <p:spPr>
            <a:xfrm>
              <a:off x="0" y="-19050"/>
              <a:ext cx="716117" cy="523576"/>
            </a:xfrm>
            <a:prstGeom prst="rect">
              <a:avLst/>
            </a:prstGeom>
          </p:spPr>
          <p:txBody>
            <a:bodyPr anchor="ctr" rtlCol="false" tIns="50800" lIns="50800" bIns="50800" rIns="50800"/>
            <a:lstStyle/>
            <a:p>
              <a:pPr algn="ctr">
                <a:lnSpc>
                  <a:spcPts val="2859"/>
                </a:lnSpc>
              </a:pPr>
              <a:r>
                <a:rPr lang="en-US" sz="2199">
                  <a:solidFill>
                    <a:srgbClr val="FFFFFF"/>
                  </a:solidFill>
                  <a:latin typeface="TT Drugs"/>
                </a:rPr>
                <a:t>GUI</a:t>
              </a:r>
            </a:p>
          </p:txBody>
        </p:sp>
      </p:grpSp>
      <p:sp>
        <p:nvSpPr>
          <p:cNvPr name="AutoShape 11" id="11"/>
          <p:cNvSpPr/>
          <p:nvPr/>
        </p:nvSpPr>
        <p:spPr>
          <a:xfrm flipV="true">
            <a:off x="8485141" y="3519201"/>
            <a:ext cx="1928044" cy="1210132"/>
          </a:xfrm>
          <a:prstGeom prst="line">
            <a:avLst/>
          </a:prstGeom>
          <a:ln cap="flat" w="38100">
            <a:solidFill>
              <a:srgbClr val="000000"/>
            </a:solidFill>
            <a:prstDash val="solid"/>
            <a:headEnd type="arrow" len="sm" w="med"/>
            <a:tailEnd type="arrow" len="sm" w="med"/>
          </a:ln>
        </p:spPr>
      </p:sp>
      <p:sp>
        <p:nvSpPr>
          <p:cNvPr name="Freeform 12" id="12"/>
          <p:cNvSpPr/>
          <p:nvPr/>
        </p:nvSpPr>
        <p:spPr>
          <a:xfrm flipH="false" flipV="false" rot="0">
            <a:off x="10413185" y="2889274"/>
            <a:ext cx="1256495" cy="1259855"/>
          </a:xfrm>
          <a:custGeom>
            <a:avLst/>
            <a:gdLst/>
            <a:ahLst/>
            <a:cxnLst/>
            <a:rect r="r" b="b" t="t" l="l"/>
            <a:pathLst>
              <a:path h="1259855" w="1256495">
                <a:moveTo>
                  <a:pt x="0" y="0"/>
                </a:moveTo>
                <a:lnTo>
                  <a:pt x="1256495" y="0"/>
                </a:lnTo>
                <a:lnTo>
                  <a:pt x="1256495" y="1259855"/>
                </a:lnTo>
                <a:lnTo>
                  <a:pt x="0" y="125985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14875643" y="7341256"/>
            <a:ext cx="1256495" cy="1259855"/>
          </a:xfrm>
          <a:custGeom>
            <a:avLst/>
            <a:gdLst/>
            <a:ahLst/>
            <a:cxnLst/>
            <a:rect r="r" b="b" t="t" l="l"/>
            <a:pathLst>
              <a:path h="1259855" w="1256495">
                <a:moveTo>
                  <a:pt x="0" y="0"/>
                </a:moveTo>
                <a:lnTo>
                  <a:pt x="1256495" y="0"/>
                </a:lnTo>
                <a:lnTo>
                  <a:pt x="1256495" y="1259855"/>
                </a:lnTo>
                <a:lnTo>
                  <a:pt x="0" y="125985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4" id="14"/>
          <p:cNvGrpSpPr/>
          <p:nvPr/>
        </p:nvGrpSpPr>
        <p:grpSpPr>
          <a:xfrm rot="0">
            <a:off x="10413185" y="7013373"/>
            <a:ext cx="2719007" cy="1915621"/>
            <a:chOff x="0" y="0"/>
            <a:chExt cx="716117" cy="504526"/>
          </a:xfrm>
        </p:grpSpPr>
        <p:sp>
          <p:nvSpPr>
            <p:cNvPr name="Freeform 15" id="15"/>
            <p:cNvSpPr/>
            <p:nvPr/>
          </p:nvSpPr>
          <p:spPr>
            <a:xfrm flipH="false" flipV="false" rot="0">
              <a:off x="0" y="0"/>
              <a:ext cx="716117" cy="504526"/>
            </a:xfrm>
            <a:custGeom>
              <a:avLst/>
              <a:gdLst/>
              <a:ahLst/>
              <a:cxnLst/>
              <a:rect r="r" b="b" t="t" l="l"/>
              <a:pathLst>
                <a:path h="504526" w="716117">
                  <a:moveTo>
                    <a:pt x="145214" y="0"/>
                  </a:moveTo>
                  <a:lnTo>
                    <a:pt x="570903" y="0"/>
                  </a:lnTo>
                  <a:cubicBezTo>
                    <a:pt x="651103" y="0"/>
                    <a:pt x="716117" y="65015"/>
                    <a:pt x="716117" y="145214"/>
                  </a:cubicBezTo>
                  <a:lnTo>
                    <a:pt x="716117" y="359312"/>
                  </a:lnTo>
                  <a:cubicBezTo>
                    <a:pt x="716117" y="397825"/>
                    <a:pt x="700818" y="434760"/>
                    <a:pt x="673585" y="461993"/>
                  </a:cubicBezTo>
                  <a:cubicBezTo>
                    <a:pt x="646352" y="489226"/>
                    <a:pt x="609416" y="504526"/>
                    <a:pt x="570903" y="504526"/>
                  </a:cubicBezTo>
                  <a:lnTo>
                    <a:pt x="145214" y="504526"/>
                  </a:lnTo>
                  <a:cubicBezTo>
                    <a:pt x="106701" y="504526"/>
                    <a:pt x="69765" y="489226"/>
                    <a:pt x="42532" y="461993"/>
                  </a:cubicBezTo>
                  <a:cubicBezTo>
                    <a:pt x="15299" y="434760"/>
                    <a:pt x="0" y="397825"/>
                    <a:pt x="0" y="359312"/>
                  </a:cubicBezTo>
                  <a:lnTo>
                    <a:pt x="0" y="145214"/>
                  </a:lnTo>
                  <a:cubicBezTo>
                    <a:pt x="0" y="65015"/>
                    <a:pt x="65015" y="0"/>
                    <a:pt x="145214" y="0"/>
                  </a:cubicBezTo>
                  <a:close/>
                </a:path>
              </a:pathLst>
            </a:custGeom>
            <a:solidFill>
              <a:srgbClr val="4AB1B4"/>
            </a:solidFill>
          </p:spPr>
        </p:sp>
        <p:sp>
          <p:nvSpPr>
            <p:cNvPr name="TextBox 16" id="16"/>
            <p:cNvSpPr txBox="true"/>
            <p:nvPr/>
          </p:nvSpPr>
          <p:spPr>
            <a:xfrm>
              <a:off x="0" y="-19050"/>
              <a:ext cx="716117" cy="523576"/>
            </a:xfrm>
            <a:prstGeom prst="rect">
              <a:avLst/>
            </a:prstGeom>
          </p:spPr>
          <p:txBody>
            <a:bodyPr anchor="ctr" rtlCol="false" tIns="50800" lIns="50800" bIns="50800" rIns="50800"/>
            <a:lstStyle/>
            <a:p>
              <a:pPr algn="ctr">
                <a:lnSpc>
                  <a:spcPts val="2859"/>
                </a:lnSpc>
              </a:pPr>
              <a:r>
                <a:rPr lang="en-US" sz="2199">
                  <a:solidFill>
                    <a:srgbClr val="FFFFFF"/>
                  </a:solidFill>
                  <a:latin typeface="TT Drugs"/>
                </a:rPr>
                <a:t>Ollama</a:t>
              </a:r>
            </a:p>
          </p:txBody>
        </p:sp>
      </p:grpSp>
      <p:sp>
        <p:nvSpPr>
          <p:cNvPr name="AutoShape 17" id="17"/>
          <p:cNvSpPr/>
          <p:nvPr/>
        </p:nvSpPr>
        <p:spPr>
          <a:xfrm>
            <a:off x="8485141" y="6644954"/>
            <a:ext cx="1928044" cy="1326230"/>
          </a:xfrm>
          <a:prstGeom prst="line">
            <a:avLst/>
          </a:prstGeom>
          <a:ln cap="flat" w="38100">
            <a:solidFill>
              <a:srgbClr val="000000"/>
            </a:solidFill>
            <a:prstDash val="solid"/>
            <a:headEnd type="arrow" len="sm" w="med"/>
            <a:tailEnd type="arrow" len="sm" w="med"/>
          </a:ln>
        </p:spPr>
      </p:sp>
      <p:sp>
        <p:nvSpPr>
          <p:cNvPr name="AutoShape 18" id="18"/>
          <p:cNvSpPr/>
          <p:nvPr/>
        </p:nvSpPr>
        <p:spPr>
          <a:xfrm flipV="true">
            <a:off x="13132192" y="7971183"/>
            <a:ext cx="1743451" cy="0"/>
          </a:xfrm>
          <a:prstGeom prst="line">
            <a:avLst/>
          </a:prstGeom>
          <a:ln cap="flat" w="38100">
            <a:solidFill>
              <a:srgbClr val="000000"/>
            </a:solidFill>
            <a:prstDash val="solid"/>
            <a:headEnd type="arrow" len="sm" w="med"/>
            <a:tailEnd type="arrow" len="sm" w="med"/>
          </a:ln>
        </p:spPr>
      </p:sp>
      <p:sp>
        <p:nvSpPr>
          <p:cNvPr name="AutoShape 19" id="19"/>
          <p:cNvSpPr/>
          <p:nvPr/>
        </p:nvSpPr>
        <p:spPr>
          <a:xfrm flipV="true">
            <a:off x="5885538" y="5687143"/>
            <a:ext cx="1240100" cy="0"/>
          </a:xfrm>
          <a:prstGeom prst="line">
            <a:avLst/>
          </a:prstGeom>
          <a:ln cap="flat" w="38100">
            <a:solidFill>
              <a:srgbClr val="000000"/>
            </a:solidFill>
            <a:prstDash val="solid"/>
            <a:headEnd type="arrow" len="sm" w="med"/>
            <a:tailEnd type="arrow" len="sm" w="med"/>
          </a:ln>
        </p:spPr>
      </p:sp>
      <p:sp>
        <p:nvSpPr>
          <p:cNvPr name="AutoShape 20" id="20"/>
          <p:cNvSpPr/>
          <p:nvPr/>
        </p:nvSpPr>
        <p:spPr>
          <a:xfrm>
            <a:off x="2721351" y="5687143"/>
            <a:ext cx="1565369" cy="0"/>
          </a:xfrm>
          <a:prstGeom prst="line">
            <a:avLst/>
          </a:prstGeom>
          <a:ln cap="flat" w="38100">
            <a:solidFill>
              <a:srgbClr val="000000"/>
            </a:solidFill>
            <a:prstDash val="solid"/>
            <a:headEnd type="arrow" len="sm" w="med"/>
            <a:tailEnd type="arrow" len="sm" w="med"/>
          </a:ln>
        </p:spPr>
      </p:sp>
      <p:grpSp>
        <p:nvGrpSpPr>
          <p:cNvPr name="Group 21" id="21"/>
          <p:cNvGrpSpPr/>
          <p:nvPr/>
        </p:nvGrpSpPr>
        <p:grpSpPr>
          <a:xfrm rot="0">
            <a:off x="4286720" y="7502316"/>
            <a:ext cx="1722758" cy="1598818"/>
            <a:chOff x="0" y="0"/>
            <a:chExt cx="453731" cy="421088"/>
          </a:xfrm>
        </p:grpSpPr>
        <p:sp>
          <p:nvSpPr>
            <p:cNvPr name="Freeform 22" id="22"/>
            <p:cNvSpPr/>
            <p:nvPr/>
          </p:nvSpPr>
          <p:spPr>
            <a:xfrm flipH="false" flipV="false" rot="0">
              <a:off x="0" y="0"/>
              <a:ext cx="453731" cy="421088"/>
            </a:xfrm>
            <a:custGeom>
              <a:avLst/>
              <a:gdLst/>
              <a:ahLst/>
              <a:cxnLst/>
              <a:rect r="r" b="b" t="t" l="l"/>
              <a:pathLst>
                <a:path h="421088" w="453731">
                  <a:moveTo>
                    <a:pt x="210544" y="0"/>
                  </a:moveTo>
                  <a:lnTo>
                    <a:pt x="243187" y="0"/>
                  </a:lnTo>
                  <a:cubicBezTo>
                    <a:pt x="359467" y="0"/>
                    <a:pt x="453731" y="94264"/>
                    <a:pt x="453731" y="210544"/>
                  </a:cubicBezTo>
                  <a:lnTo>
                    <a:pt x="453731" y="210544"/>
                  </a:lnTo>
                  <a:cubicBezTo>
                    <a:pt x="453731" y="266384"/>
                    <a:pt x="431548" y="319936"/>
                    <a:pt x="392064" y="359421"/>
                  </a:cubicBezTo>
                  <a:cubicBezTo>
                    <a:pt x="352579" y="398906"/>
                    <a:pt x="299026" y="421088"/>
                    <a:pt x="243187" y="421088"/>
                  </a:cubicBezTo>
                  <a:lnTo>
                    <a:pt x="210544" y="421088"/>
                  </a:lnTo>
                  <a:cubicBezTo>
                    <a:pt x="94264" y="421088"/>
                    <a:pt x="0" y="326824"/>
                    <a:pt x="0" y="210544"/>
                  </a:cubicBezTo>
                  <a:lnTo>
                    <a:pt x="0" y="210544"/>
                  </a:lnTo>
                  <a:cubicBezTo>
                    <a:pt x="0" y="94264"/>
                    <a:pt x="94264" y="0"/>
                    <a:pt x="210544" y="0"/>
                  </a:cubicBezTo>
                  <a:close/>
                </a:path>
              </a:pathLst>
            </a:custGeom>
            <a:solidFill>
              <a:srgbClr val="00618A"/>
            </a:solidFill>
          </p:spPr>
        </p:sp>
        <p:sp>
          <p:nvSpPr>
            <p:cNvPr name="TextBox 23" id="23"/>
            <p:cNvSpPr txBox="true"/>
            <p:nvPr/>
          </p:nvSpPr>
          <p:spPr>
            <a:xfrm>
              <a:off x="0" y="-19050"/>
              <a:ext cx="453731" cy="440138"/>
            </a:xfrm>
            <a:prstGeom prst="rect">
              <a:avLst/>
            </a:prstGeom>
          </p:spPr>
          <p:txBody>
            <a:bodyPr anchor="ctr" rtlCol="false" tIns="50800" lIns="50800" bIns="50800" rIns="50800"/>
            <a:lstStyle/>
            <a:p>
              <a:pPr algn="ctr">
                <a:lnSpc>
                  <a:spcPts val="2859"/>
                </a:lnSpc>
              </a:pPr>
              <a:r>
                <a:rPr lang="en-US" sz="2199">
                  <a:solidFill>
                    <a:srgbClr val="FFFFFF"/>
                  </a:solidFill>
                  <a:latin typeface="TT Drugs"/>
                </a:rPr>
                <a:t>Git-Runner</a:t>
              </a:r>
            </a:p>
          </p:txBody>
        </p:sp>
      </p:grpSp>
      <p:sp>
        <p:nvSpPr>
          <p:cNvPr name="TextBox 24" id="24"/>
          <p:cNvSpPr txBox="true"/>
          <p:nvPr/>
        </p:nvSpPr>
        <p:spPr>
          <a:xfrm rot="0">
            <a:off x="785241" y="715669"/>
            <a:ext cx="6986604" cy="2173605"/>
          </a:xfrm>
          <a:prstGeom prst="rect">
            <a:avLst/>
          </a:prstGeom>
        </p:spPr>
        <p:txBody>
          <a:bodyPr anchor="t" rtlCol="false" tIns="0" lIns="0" bIns="0" rIns="0">
            <a:spAutoFit/>
          </a:bodyPr>
          <a:lstStyle/>
          <a:p>
            <a:pPr algn="l">
              <a:lnSpc>
                <a:spcPts val="8609"/>
              </a:lnSpc>
            </a:pPr>
            <a:r>
              <a:rPr lang="en-US" sz="6999" spc="69">
                <a:solidFill>
                  <a:srgbClr val="191919"/>
                </a:solidFill>
                <a:latin typeface="Aileron Heavy"/>
              </a:rPr>
              <a:t>Estructura de la red</a:t>
            </a:r>
          </a:p>
        </p:txBody>
      </p:sp>
      <p:sp>
        <p:nvSpPr>
          <p:cNvPr name="TextBox 25" id="25"/>
          <p:cNvSpPr txBox="true"/>
          <p:nvPr/>
        </p:nvSpPr>
        <p:spPr>
          <a:xfrm rot="0">
            <a:off x="10635677" y="4253176"/>
            <a:ext cx="811510" cy="353060"/>
          </a:xfrm>
          <a:prstGeom prst="rect">
            <a:avLst/>
          </a:prstGeom>
        </p:spPr>
        <p:txBody>
          <a:bodyPr anchor="t" rtlCol="false" tIns="0" lIns="0" bIns="0" rIns="0">
            <a:spAutoFit/>
          </a:bodyPr>
          <a:lstStyle/>
          <a:p>
            <a:pPr algn="ctr">
              <a:lnSpc>
                <a:spcPts val="2859"/>
              </a:lnSpc>
              <a:spcBef>
                <a:spcPct val="0"/>
              </a:spcBef>
            </a:pPr>
            <a:r>
              <a:rPr lang="en-US" sz="2199">
                <a:solidFill>
                  <a:srgbClr val="FFFFFF"/>
                </a:solidFill>
                <a:latin typeface="TT Drugs"/>
              </a:rPr>
              <a:t>Mysql</a:t>
            </a:r>
          </a:p>
        </p:txBody>
      </p:sp>
      <p:sp>
        <p:nvSpPr>
          <p:cNvPr name="TextBox 26" id="26"/>
          <p:cNvSpPr txBox="true"/>
          <p:nvPr/>
        </p:nvSpPr>
        <p:spPr>
          <a:xfrm rot="0">
            <a:off x="14770614" y="8593141"/>
            <a:ext cx="1466552" cy="353060"/>
          </a:xfrm>
          <a:prstGeom prst="rect">
            <a:avLst/>
          </a:prstGeom>
        </p:spPr>
        <p:txBody>
          <a:bodyPr anchor="t" rtlCol="false" tIns="0" lIns="0" bIns="0" rIns="0">
            <a:spAutoFit/>
          </a:bodyPr>
          <a:lstStyle/>
          <a:p>
            <a:pPr algn="ctr">
              <a:lnSpc>
                <a:spcPts val="2859"/>
              </a:lnSpc>
              <a:spcBef>
                <a:spcPct val="0"/>
              </a:spcBef>
            </a:pPr>
            <a:r>
              <a:rPr lang="en-US" sz="2199">
                <a:solidFill>
                  <a:srgbClr val="FFFFFF"/>
                </a:solidFill>
                <a:latin typeface="TT Drugs"/>
              </a:rPr>
              <a:t>ChromaDB</a:t>
            </a:r>
          </a:p>
        </p:txBody>
      </p:sp>
      <p:sp>
        <p:nvSpPr>
          <p:cNvPr name="TextBox 27" id="27"/>
          <p:cNvSpPr txBox="true"/>
          <p:nvPr/>
        </p:nvSpPr>
        <p:spPr>
          <a:xfrm rot="0">
            <a:off x="1690307" y="6291894"/>
            <a:ext cx="1021060" cy="353060"/>
          </a:xfrm>
          <a:prstGeom prst="rect">
            <a:avLst/>
          </a:prstGeom>
        </p:spPr>
        <p:txBody>
          <a:bodyPr anchor="t" rtlCol="false" tIns="0" lIns="0" bIns="0" rIns="0">
            <a:spAutoFit/>
          </a:bodyPr>
          <a:lstStyle/>
          <a:p>
            <a:pPr algn="ctr">
              <a:lnSpc>
                <a:spcPts val="2859"/>
              </a:lnSpc>
              <a:spcBef>
                <a:spcPct val="0"/>
              </a:spcBef>
            </a:pPr>
            <a:r>
              <a:rPr lang="en-US" sz="2199">
                <a:solidFill>
                  <a:srgbClr val="191919"/>
                </a:solidFill>
                <a:latin typeface="TT Drugs"/>
              </a:rPr>
              <a:t>Usuario</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5318710" y="-326920"/>
            <a:ext cx="3366703" cy="3366703"/>
          </a:xfrm>
          <a:custGeom>
            <a:avLst/>
            <a:gdLst/>
            <a:ahLst/>
            <a:cxnLst/>
            <a:rect r="r" b="b" t="t" l="l"/>
            <a:pathLst>
              <a:path h="3366703" w="3366703">
                <a:moveTo>
                  <a:pt x="0" y="0"/>
                </a:moveTo>
                <a:lnTo>
                  <a:pt x="3366703" y="0"/>
                </a:lnTo>
                <a:lnTo>
                  <a:pt x="3366703" y="3366703"/>
                </a:lnTo>
                <a:lnTo>
                  <a:pt x="0" y="33667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8062" y="0"/>
            <a:ext cx="11996501" cy="10287000"/>
          </a:xfrm>
          <a:custGeom>
            <a:avLst/>
            <a:gdLst/>
            <a:ahLst/>
            <a:cxnLst/>
            <a:rect r="r" b="b" t="t" l="l"/>
            <a:pathLst>
              <a:path h="10287000" w="11996501">
                <a:moveTo>
                  <a:pt x="0" y="0"/>
                </a:moveTo>
                <a:lnTo>
                  <a:pt x="11996501" y="0"/>
                </a:lnTo>
                <a:lnTo>
                  <a:pt x="11996501" y="10287000"/>
                </a:lnTo>
                <a:lnTo>
                  <a:pt x="0" y="10287000"/>
                </a:lnTo>
                <a:lnTo>
                  <a:pt x="0" y="0"/>
                </a:lnTo>
                <a:close/>
              </a:path>
            </a:pathLst>
          </a:custGeom>
          <a:blipFill>
            <a:blip r:embed="rId4"/>
            <a:stretch>
              <a:fillRect l="0" t="0" r="0" b="0"/>
            </a:stretch>
          </a:blipFill>
        </p:spPr>
      </p:sp>
      <p:grpSp>
        <p:nvGrpSpPr>
          <p:cNvPr name="Group 4" id="4"/>
          <p:cNvGrpSpPr/>
          <p:nvPr/>
        </p:nvGrpSpPr>
        <p:grpSpPr>
          <a:xfrm rot="0">
            <a:off x="11082208" y="0"/>
            <a:ext cx="7205792" cy="2347581"/>
            <a:chOff x="0" y="0"/>
            <a:chExt cx="9607723" cy="3130108"/>
          </a:xfrm>
        </p:grpSpPr>
        <p:sp>
          <p:nvSpPr>
            <p:cNvPr name="TextBox 5" id="5"/>
            <p:cNvSpPr txBox="true"/>
            <p:nvPr/>
          </p:nvSpPr>
          <p:spPr>
            <a:xfrm rot="0">
              <a:off x="0" y="-28575"/>
              <a:ext cx="9607723" cy="1440815"/>
            </a:xfrm>
            <a:prstGeom prst="rect">
              <a:avLst/>
            </a:prstGeom>
          </p:spPr>
          <p:txBody>
            <a:bodyPr anchor="t" rtlCol="false" tIns="0" lIns="0" bIns="0" rIns="0">
              <a:spAutoFit/>
            </a:bodyPr>
            <a:lstStyle/>
            <a:p>
              <a:pPr algn="r">
                <a:lnSpc>
                  <a:spcPts val="8609"/>
                </a:lnSpc>
              </a:pPr>
              <a:r>
                <a:rPr lang="en-US" sz="6999" spc="69">
                  <a:solidFill>
                    <a:srgbClr val="191919"/>
                  </a:solidFill>
                  <a:latin typeface="Aileron Heavy"/>
                </a:rPr>
                <a:t>¿Que es CI-CD?</a:t>
              </a:r>
            </a:p>
          </p:txBody>
        </p:sp>
        <p:sp>
          <p:nvSpPr>
            <p:cNvPr name="TextBox 6" id="6"/>
            <p:cNvSpPr txBox="true"/>
            <p:nvPr/>
          </p:nvSpPr>
          <p:spPr>
            <a:xfrm rot="0">
              <a:off x="0" y="1998749"/>
              <a:ext cx="9607723" cy="1131358"/>
            </a:xfrm>
            <a:prstGeom prst="rect">
              <a:avLst/>
            </a:prstGeom>
          </p:spPr>
          <p:txBody>
            <a:bodyPr anchor="t" rtlCol="false" tIns="0" lIns="0" bIns="0" rIns="0">
              <a:spAutoFit/>
            </a:bodyPr>
            <a:lstStyle/>
            <a:p>
              <a:pPr algn="r">
                <a:lnSpc>
                  <a:spcPts val="3499"/>
                </a:lnSpc>
              </a:pPr>
              <a:r>
                <a:rPr lang="en-US" sz="2499" spc="97">
                  <a:solidFill>
                    <a:srgbClr val="191919"/>
                  </a:solidFill>
                  <a:latin typeface="Aileron"/>
                </a:rPr>
                <a:t>Integración y despliegue continuos en un entorno local. </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5318710" y="-326920"/>
            <a:ext cx="3366703" cy="3366703"/>
          </a:xfrm>
          <a:custGeom>
            <a:avLst/>
            <a:gdLst/>
            <a:ahLst/>
            <a:cxnLst/>
            <a:rect r="r" b="b" t="t" l="l"/>
            <a:pathLst>
              <a:path h="3366703" w="3366703">
                <a:moveTo>
                  <a:pt x="0" y="0"/>
                </a:moveTo>
                <a:lnTo>
                  <a:pt x="3366703" y="0"/>
                </a:lnTo>
                <a:lnTo>
                  <a:pt x="3366703" y="3366703"/>
                </a:lnTo>
                <a:lnTo>
                  <a:pt x="0" y="33667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877008" y="367038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668319" y="3461700"/>
            <a:ext cx="4532179" cy="2266090"/>
          </a:xfrm>
          <a:custGeom>
            <a:avLst/>
            <a:gdLst/>
            <a:ahLst/>
            <a:cxnLst/>
            <a:rect r="r" b="b" t="t" l="l"/>
            <a:pathLst>
              <a:path h="2266090" w="4532179">
                <a:moveTo>
                  <a:pt x="0" y="0"/>
                </a:moveTo>
                <a:lnTo>
                  <a:pt x="4532179" y="0"/>
                </a:lnTo>
                <a:lnTo>
                  <a:pt x="4532179" y="2266089"/>
                </a:lnTo>
                <a:lnTo>
                  <a:pt x="0" y="22660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5" id="5"/>
          <p:cNvPicPr>
            <a:picLocks noChangeAspect="true"/>
          </p:cNvPicPr>
          <p:nvPr/>
        </p:nvPicPr>
        <p:blipFill>
          <a:blip r:embed="rId8"/>
          <a:srcRect l="0" t="0" r="0" b="0"/>
          <a:stretch>
            <a:fillRect/>
          </a:stretch>
        </p:blipFill>
        <p:spPr>
          <a:xfrm flipH="false" flipV="false" rot="0">
            <a:off x="5311691" y="4105072"/>
            <a:ext cx="3245435" cy="3245435"/>
          </a:xfrm>
          <a:prstGeom prst="rect">
            <a:avLst/>
          </a:prstGeom>
        </p:spPr>
      </p:pic>
      <p:grpSp>
        <p:nvGrpSpPr>
          <p:cNvPr name="Group 6" id="6"/>
          <p:cNvGrpSpPr/>
          <p:nvPr/>
        </p:nvGrpSpPr>
        <p:grpSpPr>
          <a:xfrm rot="0">
            <a:off x="11082208" y="0"/>
            <a:ext cx="7205792" cy="2347581"/>
            <a:chOff x="0" y="0"/>
            <a:chExt cx="9607723" cy="3130108"/>
          </a:xfrm>
        </p:grpSpPr>
        <p:sp>
          <p:nvSpPr>
            <p:cNvPr name="TextBox 7" id="7"/>
            <p:cNvSpPr txBox="true"/>
            <p:nvPr/>
          </p:nvSpPr>
          <p:spPr>
            <a:xfrm rot="0">
              <a:off x="0" y="-28575"/>
              <a:ext cx="9607723" cy="1440815"/>
            </a:xfrm>
            <a:prstGeom prst="rect">
              <a:avLst/>
            </a:prstGeom>
          </p:spPr>
          <p:txBody>
            <a:bodyPr anchor="t" rtlCol="false" tIns="0" lIns="0" bIns="0" rIns="0">
              <a:spAutoFit/>
            </a:bodyPr>
            <a:lstStyle/>
            <a:p>
              <a:pPr algn="r">
                <a:lnSpc>
                  <a:spcPts val="8609"/>
                </a:lnSpc>
              </a:pPr>
              <a:r>
                <a:rPr lang="en-US" sz="6999" spc="69">
                  <a:solidFill>
                    <a:srgbClr val="191919"/>
                  </a:solidFill>
                  <a:latin typeface="Aileron Heavy"/>
                </a:rPr>
                <a:t>Nuestro CI</a:t>
              </a:r>
            </a:p>
          </p:txBody>
        </p:sp>
        <p:sp>
          <p:nvSpPr>
            <p:cNvPr name="TextBox 8" id="8"/>
            <p:cNvSpPr txBox="true"/>
            <p:nvPr/>
          </p:nvSpPr>
          <p:spPr>
            <a:xfrm rot="0">
              <a:off x="0" y="1998749"/>
              <a:ext cx="9607723" cy="1131358"/>
            </a:xfrm>
            <a:prstGeom prst="rect">
              <a:avLst/>
            </a:prstGeom>
          </p:spPr>
          <p:txBody>
            <a:bodyPr anchor="t" rtlCol="false" tIns="0" lIns="0" bIns="0" rIns="0">
              <a:spAutoFit/>
            </a:bodyPr>
            <a:lstStyle/>
            <a:p>
              <a:pPr algn="r">
                <a:lnSpc>
                  <a:spcPts val="3499"/>
                </a:lnSpc>
              </a:pPr>
              <a:r>
                <a:rPr lang="en-US" sz="2499" spc="97">
                  <a:solidFill>
                    <a:srgbClr val="191919"/>
                  </a:solidFill>
                  <a:latin typeface="Aileron"/>
                </a:rPr>
                <a:t>Integración continua mediante Github Actions, Docker y Dockerhub.</a:t>
              </a:r>
            </a:p>
          </p:txBody>
        </p:sp>
      </p:grpSp>
      <p:sp>
        <p:nvSpPr>
          <p:cNvPr name="TextBox 9" id="9"/>
          <p:cNvSpPr txBox="true"/>
          <p:nvPr/>
        </p:nvSpPr>
        <p:spPr>
          <a:xfrm rot="0">
            <a:off x="743641" y="4547324"/>
            <a:ext cx="3757567" cy="1180465"/>
          </a:xfrm>
          <a:prstGeom prst="rect">
            <a:avLst/>
          </a:prstGeom>
        </p:spPr>
        <p:txBody>
          <a:bodyPr anchor="t" rtlCol="false" tIns="0" lIns="0" bIns="0" rIns="0">
            <a:spAutoFit/>
          </a:bodyPr>
          <a:lstStyle/>
          <a:p>
            <a:pPr algn="ctr">
              <a:lnSpc>
                <a:spcPts val="4759"/>
              </a:lnSpc>
            </a:pPr>
            <a:r>
              <a:rPr lang="en-US" sz="3399">
                <a:solidFill>
                  <a:srgbClr val="191919"/>
                </a:solidFill>
                <a:latin typeface="Canva Sans"/>
              </a:rPr>
              <a:t>Pull request a main</a:t>
            </a:r>
          </a:p>
        </p:txBody>
      </p:sp>
      <p:sp>
        <p:nvSpPr>
          <p:cNvPr name="TextBox 10" id="10"/>
          <p:cNvSpPr txBox="true"/>
          <p:nvPr/>
        </p:nvSpPr>
        <p:spPr>
          <a:xfrm rot="0">
            <a:off x="4612342" y="2280906"/>
            <a:ext cx="4644132" cy="580390"/>
          </a:xfrm>
          <a:prstGeom prst="rect">
            <a:avLst/>
          </a:prstGeom>
        </p:spPr>
        <p:txBody>
          <a:bodyPr anchor="t" rtlCol="false" tIns="0" lIns="0" bIns="0" rIns="0">
            <a:spAutoFit/>
          </a:bodyPr>
          <a:lstStyle/>
          <a:p>
            <a:pPr algn="ctr">
              <a:lnSpc>
                <a:spcPts val="4759"/>
              </a:lnSpc>
            </a:pPr>
            <a:r>
              <a:rPr lang="en-US" sz="3399">
                <a:solidFill>
                  <a:srgbClr val="191919"/>
                </a:solidFill>
                <a:latin typeface="Canva Sans"/>
              </a:rPr>
              <a:t>Se hacen las imágenes</a:t>
            </a:r>
          </a:p>
        </p:txBody>
      </p:sp>
      <p:sp>
        <p:nvSpPr>
          <p:cNvPr name="TextBox 11" id="11"/>
          <p:cNvSpPr txBox="true"/>
          <p:nvPr/>
        </p:nvSpPr>
        <p:spPr>
          <a:xfrm rot="0">
            <a:off x="9371948" y="4970591"/>
            <a:ext cx="7659588" cy="580390"/>
          </a:xfrm>
          <a:prstGeom prst="rect">
            <a:avLst/>
          </a:prstGeom>
        </p:spPr>
        <p:txBody>
          <a:bodyPr anchor="t" rtlCol="false" tIns="0" lIns="0" bIns="0" rIns="0">
            <a:spAutoFit/>
          </a:bodyPr>
          <a:lstStyle/>
          <a:p>
            <a:pPr algn="ctr">
              <a:lnSpc>
                <a:spcPts val="4759"/>
              </a:lnSpc>
            </a:pPr>
            <a:r>
              <a:rPr lang="en-US" sz="3399">
                <a:solidFill>
                  <a:srgbClr val="191919"/>
                </a:solidFill>
                <a:latin typeface="Canva Sans"/>
              </a:rPr>
              <a:t>Testeo [!] y push a registro de docker</a:t>
            </a:r>
          </a:p>
        </p:txBody>
      </p:sp>
      <p:grpSp>
        <p:nvGrpSpPr>
          <p:cNvPr name="Group 12" id="12"/>
          <p:cNvGrpSpPr/>
          <p:nvPr/>
        </p:nvGrpSpPr>
        <p:grpSpPr>
          <a:xfrm rot="0">
            <a:off x="12524348" y="5852228"/>
            <a:ext cx="1354789" cy="1345940"/>
            <a:chOff x="0" y="0"/>
            <a:chExt cx="818144" cy="812800"/>
          </a:xfrm>
        </p:grpSpPr>
        <p:sp>
          <p:nvSpPr>
            <p:cNvPr name="Freeform 13" id="13"/>
            <p:cNvSpPr/>
            <p:nvPr/>
          </p:nvSpPr>
          <p:spPr>
            <a:xfrm flipH="false" flipV="false" rot="0">
              <a:off x="0" y="0"/>
              <a:ext cx="818144" cy="812800"/>
            </a:xfrm>
            <a:custGeom>
              <a:avLst/>
              <a:gdLst/>
              <a:ahLst/>
              <a:cxnLst/>
              <a:rect r="r" b="b" t="t" l="l"/>
              <a:pathLst>
                <a:path h="812800" w="818144">
                  <a:moveTo>
                    <a:pt x="409072" y="0"/>
                  </a:moveTo>
                  <a:cubicBezTo>
                    <a:pt x="183148" y="0"/>
                    <a:pt x="0" y="181951"/>
                    <a:pt x="0" y="406400"/>
                  </a:cubicBezTo>
                  <a:cubicBezTo>
                    <a:pt x="0" y="630849"/>
                    <a:pt x="183148" y="812800"/>
                    <a:pt x="409072" y="812800"/>
                  </a:cubicBezTo>
                  <a:cubicBezTo>
                    <a:pt x="634996" y="812800"/>
                    <a:pt x="818144" y="630849"/>
                    <a:pt x="818144" y="406400"/>
                  </a:cubicBezTo>
                  <a:cubicBezTo>
                    <a:pt x="818144" y="181951"/>
                    <a:pt x="634996" y="0"/>
                    <a:pt x="409072" y="0"/>
                  </a:cubicBezTo>
                  <a:close/>
                </a:path>
              </a:pathLst>
            </a:custGeom>
            <a:blipFill>
              <a:blip r:embed="rId9"/>
              <a:stretch>
                <a:fillRect l="0" t="-328" r="0" b="-328"/>
              </a:stretch>
            </a:blipFill>
          </p:spPr>
        </p:sp>
      </p:grpSp>
      <p:grpSp>
        <p:nvGrpSpPr>
          <p:cNvPr name="Group 14" id="14"/>
          <p:cNvGrpSpPr/>
          <p:nvPr/>
        </p:nvGrpSpPr>
        <p:grpSpPr>
          <a:xfrm rot="0">
            <a:off x="9491947" y="1931469"/>
            <a:ext cx="1354789" cy="1345940"/>
            <a:chOff x="0" y="0"/>
            <a:chExt cx="818144" cy="812800"/>
          </a:xfrm>
        </p:grpSpPr>
        <p:sp>
          <p:nvSpPr>
            <p:cNvPr name="Freeform 15" id="15"/>
            <p:cNvSpPr/>
            <p:nvPr/>
          </p:nvSpPr>
          <p:spPr>
            <a:xfrm flipH="false" flipV="false" rot="0">
              <a:off x="0" y="0"/>
              <a:ext cx="818144" cy="812800"/>
            </a:xfrm>
            <a:custGeom>
              <a:avLst/>
              <a:gdLst/>
              <a:ahLst/>
              <a:cxnLst/>
              <a:rect r="r" b="b" t="t" l="l"/>
              <a:pathLst>
                <a:path h="812800" w="818144">
                  <a:moveTo>
                    <a:pt x="409072" y="0"/>
                  </a:moveTo>
                  <a:cubicBezTo>
                    <a:pt x="183148" y="0"/>
                    <a:pt x="0" y="181951"/>
                    <a:pt x="0" y="406400"/>
                  </a:cubicBezTo>
                  <a:cubicBezTo>
                    <a:pt x="0" y="630849"/>
                    <a:pt x="183148" y="812800"/>
                    <a:pt x="409072" y="812800"/>
                  </a:cubicBezTo>
                  <a:cubicBezTo>
                    <a:pt x="634996" y="812800"/>
                    <a:pt x="818144" y="630849"/>
                    <a:pt x="818144" y="406400"/>
                  </a:cubicBezTo>
                  <a:cubicBezTo>
                    <a:pt x="818144" y="181951"/>
                    <a:pt x="634996" y="0"/>
                    <a:pt x="409072" y="0"/>
                  </a:cubicBezTo>
                  <a:close/>
                </a:path>
              </a:pathLst>
            </a:custGeom>
            <a:blipFill>
              <a:blip r:embed="rId9"/>
              <a:stretch>
                <a:fillRect l="0" t="-328" r="0" b="-328"/>
              </a:stretch>
            </a:blipFill>
          </p:spPr>
        </p:sp>
      </p:grpSp>
      <p:grpSp>
        <p:nvGrpSpPr>
          <p:cNvPr name="Group 16" id="16"/>
          <p:cNvGrpSpPr/>
          <p:nvPr/>
        </p:nvGrpSpPr>
        <p:grpSpPr>
          <a:xfrm rot="0">
            <a:off x="2887802" y="1931469"/>
            <a:ext cx="1354789" cy="1345940"/>
            <a:chOff x="0" y="0"/>
            <a:chExt cx="818144" cy="812800"/>
          </a:xfrm>
        </p:grpSpPr>
        <p:sp>
          <p:nvSpPr>
            <p:cNvPr name="Freeform 17" id="17"/>
            <p:cNvSpPr/>
            <p:nvPr/>
          </p:nvSpPr>
          <p:spPr>
            <a:xfrm flipH="false" flipV="false" rot="0">
              <a:off x="0" y="0"/>
              <a:ext cx="818144" cy="812800"/>
            </a:xfrm>
            <a:custGeom>
              <a:avLst/>
              <a:gdLst/>
              <a:ahLst/>
              <a:cxnLst/>
              <a:rect r="r" b="b" t="t" l="l"/>
              <a:pathLst>
                <a:path h="812800" w="818144">
                  <a:moveTo>
                    <a:pt x="409072" y="0"/>
                  </a:moveTo>
                  <a:cubicBezTo>
                    <a:pt x="183148" y="0"/>
                    <a:pt x="0" y="181951"/>
                    <a:pt x="0" y="406400"/>
                  </a:cubicBezTo>
                  <a:cubicBezTo>
                    <a:pt x="0" y="630849"/>
                    <a:pt x="183148" y="812800"/>
                    <a:pt x="409072" y="812800"/>
                  </a:cubicBezTo>
                  <a:cubicBezTo>
                    <a:pt x="634996" y="812800"/>
                    <a:pt x="818144" y="630849"/>
                    <a:pt x="818144" y="406400"/>
                  </a:cubicBezTo>
                  <a:cubicBezTo>
                    <a:pt x="818144" y="181951"/>
                    <a:pt x="634996" y="0"/>
                    <a:pt x="409072" y="0"/>
                  </a:cubicBezTo>
                  <a:close/>
                </a:path>
              </a:pathLst>
            </a:custGeom>
            <a:blipFill>
              <a:blip r:embed="rId10"/>
              <a:stretch>
                <a:fillRect l="0" t="-328" r="0" b="-328"/>
              </a:stretch>
            </a:blipFill>
          </p:spPr>
        </p:sp>
      </p:grpSp>
      <p:grpSp>
        <p:nvGrpSpPr>
          <p:cNvPr name="Group 18" id="18"/>
          <p:cNvGrpSpPr/>
          <p:nvPr/>
        </p:nvGrpSpPr>
        <p:grpSpPr>
          <a:xfrm rot="0">
            <a:off x="1945030" y="5852228"/>
            <a:ext cx="1354789" cy="1345940"/>
            <a:chOff x="0" y="0"/>
            <a:chExt cx="818144" cy="812800"/>
          </a:xfrm>
        </p:grpSpPr>
        <p:sp>
          <p:nvSpPr>
            <p:cNvPr name="Freeform 19" id="19"/>
            <p:cNvSpPr/>
            <p:nvPr/>
          </p:nvSpPr>
          <p:spPr>
            <a:xfrm flipH="false" flipV="false" rot="0">
              <a:off x="0" y="0"/>
              <a:ext cx="818144" cy="812800"/>
            </a:xfrm>
            <a:custGeom>
              <a:avLst/>
              <a:gdLst/>
              <a:ahLst/>
              <a:cxnLst/>
              <a:rect r="r" b="b" t="t" l="l"/>
              <a:pathLst>
                <a:path h="812800" w="818144">
                  <a:moveTo>
                    <a:pt x="409072" y="0"/>
                  </a:moveTo>
                  <a:cubicBezTo>
                    <a:pt x="183148" y="0"/>
                    <a:pt x="0" y="181951"/>
                    <a:pt x="0" y="406400"/>
                  </a:cubicBezTo>
                  <a:cubicBezTo>
                    <a:pt x="0" y="630849"/>
                    <a:pt x="183148" y="812800"/>
                    <a:pt x="409072" y="812800"/>
                  </a:cubicBezTo>
                  <a:cubicBezTo>
                    <a:pt x="634996" y="812800"/>
                    <a:pt x="818144" y="630849"/>
                    <a:pt x="818144" y="406400"/>
                  </a:cubicBezTo>
                  <a:cubicBezTo>
                    <a:pt x="818144" y="181951"/>
                    <a:pt x="634996" y="0"/>
                    <a:pt x="409072" y="0"/>
                  </a:cubicBezTo>
                  <a:close/>
                </a:path>
              </a:pathLst>
            </a:custGeom>
            <a:blipFill>
              <a:blip r:embed="rId10"/>
              <a:stretch>
                <a:fillRect l="0" t="-328" r="0" b="-328"/>
              </a:stretch>
            </a:blipFill>
          </p:spPr>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5318710" y="-326920"/>
            <a:ext cx="3366703" cy="3366703"/>
          </a:xfrm>
          <a:custGeom>
            <a:avLst/>
            <a:gdLst/>
            <a:ahLst/>
            <a:cxnLst/>
            <a:rect r="r" b="b" t="t" l="l"/>
            <a:pathLst>
              <a:path h="3366703" w="3366703">
                <a:moveTo>
                  <a:pt x="0" y="0"/>
                </a:moveTo>
                <a:lnTo>
                  <a:pt x="3366703" y="0"/>
                </a:lnTo>
                <a:lnTo>
                  <a:pt x="3366703" y="3366703"/>
                </a:lnTo>
                <a:lnTo>
                  <a:pt x="0" y="33667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972357" y="3998838"/>
            <a:ext cx="11596665" cy="5630452"/>
          </a:xfrm>
          <a:custGeom>
            <a:avLst/>
            <a:gdLst/>
            <a:ahLst/>
            <a:cxnLst/>
            <a:rect r="r" b="b" t="t" l="l"/>
            <a:pathLst>
              <a:path h="5630452" w="11596665">
                <a:moveTo>
                  <a:pt x="0" y="0"/>
                </a:moveTo>
                <a:lnTo>
                  <a:pt x="11596665" y="0"/>
                </a:lnTo>
                <a:lnTo>
                  <a:pt x="11596665" y="5630452"/>
                </a:lnTo>
                <a:lnTo>
                  <a:pt x="0" y="5630452"/>
                </a:lnTo>
                <a:lnTo>
                  <a:pt x="0" y="0"/>
                </a:lnTo>
                <a:close/>
              </a:path>
            </a:pathLst>
          </a:custGeom>
          <a:blipFill>
            <a:blip r:embed="rId4"/>
            <a:stretch>
              <a:fillRect l="0" t="0" r="0" b="0"/>
            </a:stretch>
          </a:blipFill>
        </p:spPr>
      </p:sp>
      <p:sp>
        <p:nvSpPr>
          <p:cNvPr name="Freeform 4" id="4"/>
          <p:cNvSpPr/>
          <p:nvPr/>
        </p:nvSpPr>
        <p:spPr>
          <a:xfrm flipH="false" flipV="false" rot="0">
            <a:off x="-466259" y="0"/>
            <a:ext cx="12877232" cy="3739401"/>
          </a:xfrm>
          <a:custGeom>
            <a:avLst/>
            <a:gdLst/>
            <a:ahLst/>
            <a:cxnLst/>
            <a:rect r="r" b="b" t="t" l="l"/>
            <a:pathLst>
              <a:path h="3739401" w="12877232">
                <a:moveTo>
                  <a:pt x="0" y="0"/>
                </a:moveTo>
                <a:lnTo>
                  <a:pt x="12877232" y="0"/>
                </a:lnTo>
                <a:lnTo>
                  <a:pt x="12877232" y="3739401"/>
                </a:lnTo>
                <a:lnTo>
                  <a:pt x="0" y="3739401"/>
                </a:lnTo>
                <a:lnTo>
                  <a:pt x="0" y="0"/>
                </a:lnTo>
                <a:close/>
              </a:path>
            </a:pathLst>
          </a:custGeom>
          <a:blipFill>
            <a:blip r:embed="rId5"/>
            <a:stretch>
              <a:fillRect l="0" t="0" r="0" b="0"/>
            </a:stretch>
          </a:blipFill>
        </p:spPr>
      </p:sp>
      <p:grpSp>
        <p:nvGrpSpPr>
          <p:cNvPr name="Group 5" id="5"/>
          <p:cNvGrpSpPr/>
          <p:nvPr/>
        </p:nvGrpSpPr>
        <p:grpSpPr>
          <a:xfrm rot="0">
            <a:off x="11082208" y="0"/>
            <a:ext cx="7205792" cy="2347581"/>
            <a:chOff x="0" y="0"/>
            <a:chExt cx="9607723" cy="3130108"/>
          </a:xfrm>
        </p:grpSpPr>
        <p:sp>
          <p:nvSpPr>
            <p:cNvPr name="TextBox 6" id="6"/>
            <p:cNvSpPr txBox="true"/>
            <p:nvPr/>
          </p:nvSpPr>
          <p:spPr>
            <a:xfrm rot="0">
              <a:off x="0" y="-28575"/>
              <a:ext cx="9607723" cy="1440815"/>
            </a:xfrm>
            <a:prstGeom prst="rect">
              <a:avLst/>
            </a:prstGeom>
          </p:spPr>
          <p:txBody>
            <a:bodyPr anchor="t" rtlCol="false" tIns="0" lIns="0" bIns="0" rIns="0">
              <a:spAutoFit/>
            </a:bodyPr>
            <a:lstStyle/>
            <a:p>
              <a:pPr algn="r">
                <a:lnSpc>
                  <a:spcPts val="8609"/>
                </a:lnSpc>
              </a:pPr>
              <a:r>
                <a:rPr lang="en-US" sz="6999" spc="69">
                  <a:solidFill>
                    <a:srgbClr val="191919"/>
                  </a:solidFill>
                  <a:latin typeface="Aileron Heavy"/>
                </a:rPr>
                <a:t>Nuestro CI</a:t>
              </a:r>
            </a:p>
          </p:txBody>
        </p:sp>
        <p:sp>
          <p:nvSpPr>
            <p:cNvPr name="TextBox 7" id="7"/>
            <p:cNvSpPr txBox="true"/>
            <p:nvPr/>
          </p:nvSpPr>
          <p:spPr>
            <a:xfrm rot="0">
              <a:off x="0" y="1998749"/>
              <a:ext cx="9607723" cy="1131358"/>
            </a:xfrm>
            <a:prstGeom prst="rect">
              <a:avLst/>
            </a:prstGeom>
          </p:spPr>
          <p:txBody>
            <a:bodyPr anchor="t" rtlCol="false" tIns="0" lIns="0" bIns="0" rIns="0">
              <a:spAutoFit/>
            </a:bodyPr>
            <a:lstStyle/>
            <a:p>
              <a:pPr algn="r">
                <a:lnSpc>
                  <a:spcPts val="3499"/>
                </a:lnSpc>
              </a:pPr>
              <a:r>
                <a:rPr lang="en-US" sz="2499" spc="97">
                  <a:solidFill>
                    <a:srgbClr val="191919"/>
                  </a:solidFill>
                  <a:latin typeface="Aileron"/>
                </a:rPr>
                <a:t>Integración continua mediante Github Actions, Docker y Dockerhub.</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5318710" y="-326920"/>
            <a:ext cx="3366703" cy="3366703"/>
          </a:xfrm>
          <a:custGeom>
            <a:avLst/>
            <a:gdLst/>
            <a:ahLst/>
            <a:cxnLst/>
            <a:rect r="r" b="b" t="t" l="l"/>
            <a:pathLst>
              <a:path h="3366703" w="3366703">
                <a:moveTo>
                  <a:pt x="0" y="0"/>
                </a:moveTo>
                <a:lnTo>
                  <a:pt x="3366703" y="0"/>
                </a:lnTo>
                <a:lnTo>
                  <a:pt x="3366703" y="3366703"/>
                </a:lnTo>
                <a:lnTo>
                  <a:pt x="0" y="33667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877008" y="367038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668319" y="3461700"/>
            <a:ext cx="4532179" cy="2266090"/>
          </a:xfrm>
          <a:custGeom>
            <a:avLst/>
            <a:gdLst/>
            <a:ahLst/>
            <a:cxnLst/>
            <a:rect r="r" b="b" t="t" l="l"/>
            <a:pathLst>
              <a:path h="2266090" w="4532179">
                <a:moveTo>
                  <a:pt x="0" y="0"/>
                </a:moveTo>
                <a:lnTo>
                  <a:pt x="4532179" y="0"/>
                </a:lnTo>
                <a:lnTo>
                  <a:pt x="4532179" y="2266089"/>
                </a:lnTo>
                <a:lnTo>
                  <a:pt x="0" y="22660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5" id="5"/>
          <p:cNvPicPr>
            <a:picLocks noChangeAspect="true"/>
          </p:cNvPicPr>
          <p:nvPr/>
        </p:nvPicPr>
        <p:blipFill>
          <a:blip r:embed="rId8"/>
          <a:srcRect l="0" t="0" r="0" b="0"/>
          <a:stretch>
            <a:fillRect/>
          </a:stretch>
        </p:blipFill>
        <p:spPr>
          <a:xfrm flipH="false" flipV="false" rot="0">
            <a:off x="5311691" y="4105072"/>
            <a:ext cx="3245435" cy="3245435"/>
          </a:xfrm>
          <a:prstGeom prst="rect">
            <a:avLst/>
          </a:prstGeom>
        </p:spPr>
      </p:pic>
      <p:sp>
        <p:nvSpPr>
          <p:cNvPr name="TextBox 6" id="6"/>
          <p:cNvSpPr txBox="true"/>
          <p:nvPr/>
        </p:nvSpPr>
        <p:spPr>
          <a:xfrm rot="0">
            <a:off x="8868786" y="6775539"/>
            <a:ext cx="4426843" cy="580390"/>
          </a:xfrm>
          <a:prstGeom prst="rect">
            <a:avLst/>
          </a:prstGeom>
        </p:spPr>
        <p:txBody>
          <a:bodyPr anchor="t" rtlCol="false" tIns="0" lIns="0" bIns="0" rIns="0">
            <a:spAutoFit/>
          </a:bodyPr>
          <a:lstStyle/>
          <a:p>
            <a:pPr algn="ctr">
              <a:lnSpc>
                <a:spcPts val="4759"/>
              </a:lnSpc>
            </a:pPr>
            <a:r>
              <a:rPr lang="en-US" sz="3399">
                <a:solidFill>
                  <a:srgbClr val="191919"/>
                </a:solidFill>
                <a:latin typeface="Canva Sans"/>
              </a:rPr>
              <a:t>Selección de entorno</a:t>
            </a:r>
          </a:p>
        </p:txBody>
      </p:sp>
      <p:grpSp>
        <p:nvGrpSpPr>
          <p:cNvPr name="Group 7" id="7"/>
          <p:cNvGrpSpPr/>
          <p:nvPr/>
        </p:nvGrpSpPr>
        <p:grpSpPr>
          <a:xfrm rot="0">
            <a:off x="10253780" y="7686094"/>
            <a:ext cx="1354789" cy="1345940"/>
            <a:chOff x="0" y="0"/>
            <a:chExt cx="818144" cy="812800"/>
          </a:xfrm>
        </p:grpSpPr>
        <p:sp>
          <p:nvSpPr>
            <p:cNvPr name="Freeform 8" id="8"/>
            <p:cNvSpPr/>
            <p:nvPr/>
          </p:nvSpPr>
          <p:spPr>
            <a:xfrm flipH="false" flipV="false" rot="0">
              <a:off x="0" y="0"/>
              <a:ext cx="818144" cy="812800"/>
            </a:xfrm>
            <a:custGeom>
              <a:avLst/>
              <a:gdLst/>
              <a:ahLst/>
              <a:cxnLst/>
              <a:rect r="r" b="b" t="t" l="l"/>
              <a:pathLst>
                <a:path h="812800" w="818144">
                  <a:moveTo>
                    <a:pt x="409072" y="0"/>
                  </a:moveTo>
                  <a:cubicBezTo>
                    <a:pt x="183148" y="0"/>
                    <a:pt x="0" y="181951"/>
                    <a:pt x="0" y="406400"/>
                  </a:cubicBezTo>
                  <a:cubicBezTo>
                    <a:pt x="0" y="630849"/>
                    <a:pt x="183148" y="812800"/>
                    <a:pt x="409072" y="812800"/>
                  </a:cubicBezTo>
                  <a:cubicBezTo>
                    <a:pt x="634996" y="812800"/>
                    <a:pt x="818144" y="630849"/>
                    <a:pt x="818144" y="406400"/>
                  </a:cubicBezTo>
                  <a:cubicBezTo>
                    <a:pt x="818144" y="181951"/>
                    <a:pt x="634996" y="0"/>
                    <a:pt x="409072" y="0"/>
                  </a:cubicBezTo>
                  <a:close/>
                </a:path>
              </a:pathLst>
            </a:custGeom>
            <a:blipFill>
              <a:blip r:embed="rId9"/>
              <a:stretch>
                <a:fillRect l="0" t="-5125" r="0" b="-5125"/>
              </a:stretch>
            </a:blipFill>
          </p:spPr>
        </p:sp>
      </p:grpSp>
      <p:sp>
        <p:nvSpPr>
          <p:cNvPr name="Freeform 9" id="9"/>
          <p:cNvSpPr/>
          <p:nvPr/>
        </p:nvSpPr>
        <p:spPr>
          <a:xfrm flipH="false" flipV="false" rot="-10800000">
            <a:off x="4668319" y="5550981"/>
            <a:ext cx="4532179" cy="2266090"/>
          </a:xfrm>
          <a:custGeom>
            <a:avLst/>
            <a:gdLst/>
            <a:ahLst/>
            <a:cxnLst/>
            <a:rect r="r" b="b" t="t" l="l"/>
            <a:pathLst>
              <a:path h="2266090" w="4532179">
                <a:moveTo>
                  <a:pt x="0" y="0"/>
                </a:moveTo>
                <a:lnTo>
                  <a:pt x="4532179" y="0"/>
                </a:lnTo>
                <a:lnTo>
                  <a:pt x="4532179" y="2266089"/>
                </a:lnTo>
                <a:lnTo>
                  <a:pt x="0" y="226608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0" id="10"/>
          <p:cNvGrpSpPr/>
          <p:nvPr/>
        </p:nvGrpSpPr>
        <p:grpSpPr>
          <a:xfrm rot="0">
            <a:off x="1533014" y="7912360"/>
            <a:ext cx="1354789" cy="1345940"/>
            <a:chOff x="0" y="0"/>
            <a:chExt cx="818144" cy="812800"/>
          </a:xfrm>
        </p:grpSpPr>
        <p:sp>
          <p:nvSpPr>
            <p:cNvPr name="Freeform 11" id="11"/>
            <p:cNvSpPr/>
            <p:nvPr/>
          </p:nvSpPr>
          <p:spPr>
            <a:xfrm flipH="false" flipV="false" rot="0">
              <a:off x="0" y="0"/>
              <a:ext cx="818144" cy="812800"/>
            </a:xfrm>
            <a:custGeom>
              <a:avLst/>
              <a:gdLst/>
              <a:ahLst/>
              <a:cxnLst/>
              <a:rect r="r" b="b" t="t" l="l"/>
              <a:pathLst>
                <a:path h="812800" w="818144">
                  <a:moveTo>
                    <a:pt x="409072" y="0"/>
                  </a:moveTo>
                  <a:cubicBezTo>
                    <a:pt x="183148" y="0"/>
                    <a:pt x="0" y="181951"/>
                    <a:pt x="0" y="406400"/>
                  </a:cubicBezTo>
                  <a:cubicBezTo>
                    <a:pt x="0" y="630849"/>
                    <a:pt x="183148" y="812800"/>
                    <a:pt x="409072" y="812800"/>
                  </a:cubicBezTo>
                  <a:cubicBezTo>
                    <a:pt x="634996" y="812800"/>
                    <a:pt x="818144" y="630849"/>
                    <a:pt x="818144" y="406400"/>
                  </a:cubicBezTo>
                  <a:cubicBezTo>
                    <a:pt x="818144" y="181951"/>
                    <a:pt x="634996" y="0"/>
                    <a:pt x="409072" y="0"/>
                  </a:cubicBezTo>
                  <a:close/>
                </a:path>
              </a:pathLst>
            </a:custGeom>
            <a:blipFill>
              <a:blip r:embed="rId12"/>
              <a:stretch>
                <a:fillRect l="0" t="-328" r="0" b="-328"/>
              </a:stretch>
            </a:blipFill>
          </p:spPr>
        </p:sp>
      </p:grpSp>
      <p:grpSp>
        <p:nvGrpSpPr>
          <p:cNvPr name="Group 12" id="12"/>
          <p:cNvGrpSpPr/>
          <p:nvPr/>
        </p:nvGrpSpPr>
        <p:grpSpPr>
          <a:xfrm rot="0">
            <a:off x="11082208" y="0"/>
            <a:ext cx="7205792" cy="2347581"/>
            <a:chOff x="0" y="0"/>
            <a:chExt cx="9607723" cy="3130108"/>
          </a:xfrm>
        </p:grpSpPr>
        <p:sp>
          <p:nvSpPr>
            <p:cNvPr name="TextBox 13" id="13"/>
            <p:cNvSpPr txBox="true"/>
            <p:nvPr/>
          </p:nvSpPr>
          <p:spPr>
            <a:xfrm rot="0">
              <a:off x="0" y="-28575"/>
              <a:ext cx="9607723" cy="1440815"/>
            </a:xfrm>
            <a:prstGeom prst="rect">
              <a:avLst/>
            </a:prstGeom>
          </p:spPr>
          <p:txBody>
            <a:bodyPr anchor="t" rtlCol="false" tIns="0" lIns="0" bIns="0" rIns="0">
              <a:spAutoFit/>
            </a:bodyPr>
            <a:lstStyle/>
            <a:p>
              <a:pPr algn="r">
                <a:lnSpc>
                  <a:spcPts val="8609"/>
                </a:lnSpc>
              </a:pPr>
              <a:r>
                <a:rPr lang="en-US" sz="6999" spc="69">
                  <a:solidFill>
                    <a:srgbClr val="191919"/>
                  </a:solidFill>
                  <a:latin typeface="Aileron Heavy"/>
                </a:rPr>
                <a:t>Nuestro CD</a:t>
              </a:r>
            </a:p>
          </p:txBody>
        </p:sp>
        <p:sp>
          <p:nvSpPr>
            <p:cNvPr name="TextBox 14" id="14"/>
            <p:cNvSpPr txBox="true"/>
            <p:nvPr/>
          </p:nvSpPr>
          <p:spPr>
            <a:xfrm rot="0">
              <a:off x="0" y="1998749"/>
              <a:ext cx="9607723" cy="1131358"/>
            </a:xfrm>
            <a:prstGeom prst="rect">
              <a:avLst/>
            </a:prstGeom>
          </p:spPr>
          <p:txBody>
            <a:bodyPr anchor="t" rtlCol="false" tIns="0" lIns="0" bIns="0" rIns="0">
              <a:spAutoFit/>
            </a:bodyPr>
            <a:lstStyle/>
            <a:p>
              <a:pPr algn="r">
                <a:lnSpc>
                  <a:spcPts val="3499"/>
                </a:lnSpc>
              </a:pPr>
              <a:r>
                <a:rPr lang="en-US" sz="2499" spc="97">
                  <a:solidFill>
                    <a:srgbClr val="191919"/>
                  </a:solidFill>
                  <a:latin typeface="Aileron"/>
                </a:rPr>
                <a:t>Despliegue continuo mediante Github Actions, Docker Compose.</a:t>
              </a:r>
            </a:p>
          </p:txBody>
        </p:sp>
      </p:grpSp>
      <p:sp>
        <p:nvSpPr>
          <p:cNvPr name="TextBox 15" id="15"/>
          <p:cNvSpPr txBox="true"/>
          <p:nvPr/>
        </p:nvSpPr>
        <p:spPr>
          <a:xfrm rot="0">
            <a:off x="0" y="6655486"/>
            <a:ext cx="4909794" cy="1180465"/>
          </a:xfrm>
          <a:prstGeom prst="rect">
            <a:avLst/>
          </a:prstGeom>
        </p:spPr>
        <p:txBody>
          <a:bodyPr anchor="t" rtlCol="false" tIns="0" lIns="0" bIns="0" rIns="0">
            <a:spAutoFit/>
          </a:bodyPr>
          <a:lstStyle/>
          <a:p>
            <a:pPr algn="ctr">
              <a:lnSpc>
                <a:spcPts val="4759"/>
              </a:lnSpc>
            </a:pPr>
            <a:r>
              <a:rPr lang="en-US" sz="3399">
                <a:solidFill>
                  <a:srgbClr val="191919"/>
                </a:solidFill>
                <a:latin typeface="Canva Sans"/>
              </a:rPr>
              <a:t>Redespliegue de Docker Compose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5318710" y="-326920"/>
            <a:ext cx="3366703" cy="3366703"/>
          </a:xfrm>
          <a:custGeom>
            <a:avLst/>
            <a:gdLst/>
            <a:ahLst/>
            <a:cxnLst/>
            <a:rect r="r" b="b" t="t" l="l"/>
            <a:pathLst>
              <a:path h="3366703" w="3366703">
                <a:moveTo>
                  <a:pt x="0" y="0"/>
                </a:moveTo>
                <a:lnTo>
                  <a:pt x="3366703" y="0"/>
                </a:lnTo>
                <a:lnTo>
                  <a:pt x="3366703" y="3366703"/>
                </a:lnTo>
                <a:lnTo>
                  <a:pt x="0" y="33667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082208" y="0"/>
            <a:ext cx="7205792" cy="1909431"/>
            <a:chOff x="0" y="0"/>
            <a:chExt cx="9607723" cy="2545908"/>
          </a:xfrm>
        </p:grpSpPr>
        <p:sp>
          <p:nvSpPr>
            <p:cNvPr name="TextBox 4" id="4"/>
            <p:cNvSpPr txBox="true"/>
            <p:nvPr/>
          </p:nvSpPr>
          <p:spPr>
            <a:xfrm rot="0">
              <a:off x="0" y="-28575"/>
              <a:ext cx="9607723" cy="1440815"/>
            </a:xfrm>
            <a:prstGeom prst="rect">
              <a:avLst/>
            </a:prstGeom>
          </p:spPr>
          <p:txBody>
            <a:bodyPr anchor="t" rtlCol="false" tIns="0" lIns="0" bIns="0" rIns="0">
              <a:spAutoFit/>
            </a:bodyPr>
            <a:lstStyle/>
            <a:p>
              <a:pPr algn="r">
                <a:lnSpc>
                  <a:spcPts val="8609"/>
                </a:lnSpc>
              </a:pPr>
              <a:r>
                <a:rPr lang="en-US" sz="6999" spc="69">
                  <a:solidFill>
                    <a:srgbClr val="191919"/>
                  </a:solidFill>
                  <a:latin typeface="Aileron Heavy"/>
                </a:rPr>
                <a:t>Nuestro CD</a:t>
              </a:r>
            </a:p>
          </p:txBody>
        </p:sp>
        <p:sp>
          <p:nvSpPr>
            <p:cNvPr name="TextBox 5" id="5"/>
            <p:cNvSpPr txBox="true"/>
            <p:nvPr/>
          </p:nvSpPr>
          <p:spPr>
            <a:xfrm rot="0">
              <a:off x="0" y="1998749"/>
              <a:ext cx="9607723" cy="547158"/>
            </a:xfrm>
            <a:prstGeom prst="rect">
              <a:avLst/>
            </a:prstGeom>
          </p:spPr>
          <p:txBody>
            <a:bodyPr anchor="t" rtlCol="false" tIns="0" lIns="0" bIns="0" rIns="0">
              <a:spAutoFit/>
            </a:bodyPr>
            <a:lstStyle/>
            <a:p>
              <a:pPr algn="r">
                <a:lnSpc>
                  <a:spcPts val="3499"/>
                </a:lnSpc>
              </a:pPr>
            </a:p>
          </p:txBody>
        </p:sp>
      </p:grpSp>
      <p:sp>
        <p:nvSpPr>
          <p:cNvPr name="Freeform 6" id="6"/>
          <p:cNvSpPr/>
          <p:nvPr/>
        </p:nvSpPr>
        <p:spPr>
          <a:xfrm flipH="false" flipV="false" rot="0">
            <a:off x="0" y="0"/>
            <a:ext cx="12943868" cy="5333757"/>
          </a:xfrm>
          <a:custGeom>
            <a:avLst/>
            <a:gdLst/>
            <a:ahLst/>
            <a:cxnLst/>
            <a:rect r="r" b="b" t="t" l="l"/>
            <a:pathLst>
              <a:path h="5333757" w="12943868">
                <a:moveTo>
                  <a:pt x="0" y="0"/>
                </a:moveTo>
                <a:lnTo>
                  <a:pt x="12943868" y="0"/>
                </a:lnTo>
                <a:lnTo>
                  <a:pt x="12943868" y="5333757"/>
                </a:lnTo>
                <a:lnTo>
                  <a:pt x="0" y="5333757"/>
                </a:lnTo>
                <a:lnTo>
                  <a:pt x="0" y="0"/>
                </a:lnTo>
                <a:close/>
              </a:path>
            </a:pathLst>
          </a:custGeom>
          <a:blipFill>
            <a:blip r:embed="rId4"/>
            <a:stretch>
              <a:fillRect l="0" t="-1371" r="-129365" b="-1371"/>
            </a:stretch>
          </a:blipFill>
        </p:spPr>
      </p:sp>
      <p:sp>
        <p:nvSpPr>
          <p:cNvPr name="Freeform 7" id="7"/>
          <p:cNvSpPr/>
          <p:nvPr/>
        </p:nvSpPr>
        <p:spPr>
          <a:xfrm flipH="false" flipV="false" rot="0">
            <a:off x="9125646" y="4792377"/>
            <a:ext cx="9162354" cy="5494623"/>
          </a:xfrm>
          <a:custGeom>
            <a:avLst/>
            <a:gdLst/>
            <a:ahLst/>
            <a:cxnLst/>
            <a:rect r="r" b="b" t="t" l="l"/>
            <a:pathLst>
              <a:path h="5494623" w="9162354">
                <a:moveTo>
                  <a:pt x="0" y="0"/>
                </a:moveTo>
                <a:lnTo>
                  <a:pt x="9162354" y="0"/>
                </a:lnTo>
                <a:lnTo>
                  <a:pt x="9162354" y="5494623"/>
                </a:lnTo>
                <a:lnTo>
                  <a:pt x="0" y="5494623"/>
                </a:lnTo>
                <a:lnTo>
                  <a:pt x="0" y="0"/>
                </a:lnTo>
                <a:close/>
              </a:path>
            </a:pathLst>
          </a:custGeom>
          <a:blipFill>
            <a:blip r:embed="rId5"/>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9684427" y="0"/>
            <a:ext cx="8603573" cy="10287000"/>
            <a:chOff x="0" y="0"/>
            <a:chExt cx="8603361" cy="10286746"/>
          </a:xfrm>
        </p:grpSpPr>
        <p:sp>
          <p:nvSpPr>
            <p:cNvPr name="Freeform 4" id="4"/>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3"/>
              <a:stretch>
                <a:fillRect l="-39647" t="0" r="-39647" b="0"/>
              </a:stretch>
            </a:blipFill>
          </p:spPr>
        </p:sp>
      </p:grpSp>
      <p:grpSp>
        <p:nvGrpSpPr>
          <p:cNvPr name="Group 5" id="5"/>
          <p:cNvGrpSpPr/>
          <p:nvPr/>
        </p:nvGrpSpPr>
        <p:grpSpPr>
          <a:xfrm rot="0">
            <a:off x="1351044" y="4535427"/>
            <a:ext cx="2479684" cy="2099841"/>
            <a:chOff x="0" y="0"/>
            <a:chExt cx="406400" cy="344147"/>
          </a:xfrm>
        </p:grpSpPr>
        <p:sp>
          <p:nvSpPr>
            <p:cNvPr name="Freeform 6" id="6"/>
            <p:cNvSpPr/>
            <p:nvPr/>
          </p:nvSpPr>
          <p:spPr>
            <a:xfrm flipH="false" flipV="false" rot="0">
              <a:off x="0" y="0"/>
              <a:ext cx="406400" cy="344147"/>
            </a:xfrm>
            <a:custGeom>
              <a:avLst/>
              <a:gdLst/>
              <a:ahLst/>
              <a:cxnLst/>
              <a:rect r="r" b="b" t="t" l="l"/>
              <a:pathLst>
                <a:path h="344147" w="406400">
                  <a:moveTo>
                    <a:pt x="121763" y="0"/>
                  </a:moveTo>
                  <a:lnTo>
                    <a:pt x="284637" y="0"/>
                  </a:lnTo>
                  <a:cubicBezTo>
                    <a:pt x="316930" y="0"/>
                    <a:pt x="347901" y="12829"/>
                    <a:pt x="370736" y="35664"/>
                  </a:cubicBezTo>
                  <a:cubicBezTo>
                    <a:pt x="393571" y="58499"/>
                    <a:pt x="406400" y="89470"/>
                    <a:pt x="406400" y="121763"/>
                  </a:cubicBezTo>
                  <a:lnTo>
                    <a:pt x="406400" y="222383"/>
                  </a:lnTo>
                  <a:cubicBezTo>
                    <a:pt x="406400" y="254677"/>
                    <a:pt x="393571" y="285648"/>
                    <a:pt x="370736" y="308483"/>
                  </a:cubicBezTo>
                  <a:cubicBezTo>
                    <a:pt x="347901" y="331318"/>
                    <a:pt x="316930" y="344147"/>
                    <a:pt x="284637" y="344147"/>
                  </a:cubicBezTo>
                  <a:lnTo>
                    <a:pt x="121763" y="344147"/>
                  </a:lnTo>
                  <a:cubicBezTo>
                    <a:pt x="89470" y="344147"/>
                    <a:pt x="58499" y="331318"/>
                    <a:pt x="35664" y="308483"/>
                  </a:cubicBezTo>
                  <a:cubicBezTo>
                    <a:pt x="12829" y="285648"/>
                    <a:pt x="0" y="254677"/>
                    <a:pt x="0" y="222383"/>
                  </a:cubicBezTo>
                  <a:lnTo>
                    <a:pt x="0" y="121763"/>
                  </a:lnTo>
                  <a:cubicBezTo>
                    <a:pt x="0" y="89470"/>
                    <a:pt x="12829" y="58499"/>
                    <a:pt x="35664" y="35664"/>
                  </a:cubicBezTo>
                  <a:cubicBezTo>
                    <a:pt x="58499" y="12829"/>
                    <a:pt x="89470" y="0"/>
                    <a:pt x="121763" y="0"/>
                  </a:cubicBezTo>
                  <a:close/>
                </a:path>
              </a:pathLst>
            </a:custGeom>
            <a:solidFill>
              <a:srgbClr val="BFE5EF"/>
            </a:solidFill>
            <a:ln cap="rnd">
              <a:noFill/>
              <a:prstDash val="solid"/>
              <a:round/>
            </a:ln>
          </p:spPr>
        </p:sp>
        <p:sp>
          <p:nvSpPr>
            <p:cNvPr name="TextBox 7" id="7"/>
            <p:cNvSpPr txBox="true"/>
            <p:nvPr/>
          </p:nvSpPr>
          <p:spPr>
            <a:xfrm>
              <a:off x="0" y="-19050"/>
              <a:ext cx="406400" cy="363197"/>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8" id="8"/>
          <p:cNvGrpSpPr>
            <a:grpSpLocks noChangeAspect="true"/>
          </p:cNvGrpSpPr>
          <p:nvPr/>
        </p:nvGrpSpPr>
        <p:grpSpPr>
          <a:xfrm rot="0">
            <a:off x="1812057" y="3789046"/>
            <a:ext cx="1557658" cy="1551573"/>
            <a:chOff x="0" y="0"/>
            <a:chExt cx="6502400" cy="6477000"/>
          </a:xfrm>
        </p:grpSpPr>
        <p:sp>
          <p:nvSpPr>
            <p:cNvPr name="Freeform 9" id="9"/>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223" t="0" r="223" b="0"/>
              </a:stretch>
            </a:blipFill>
          </p:spPr>
        </p:sp>
        <p:sp>
          <p:nvSpPr>
            <p:cNvPr name="Freeform 10" id="10"/>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grpSp>
        <p:nvGrpSpPr>
          <p:cNvPr name="Group 11" id="11"/>
          <p:cNvGrpSpPr/>
          <p:nvPr/>
        </p:nvGrpSpPr>
        <p:grpSpPr>
          <a:xfrm rot="0">
            <a:off x="4220233" y="4535427"/>
            <a:ext cx="2479684" cy="2099841"/>
            <a:chOff x="0" y="0"/>
            <a:chExt cx="406400" cy="344147"/>
          </a:xfrm>
        </p:grpSpPr>
        <p:sp>
          <p:nvSpPr>
            <p:cNvPr name="Freeform 12" id="12"/>
            <p:cNvSpPr/>
            <p:nvPr/>
          </p:nvSpPr>
          <p:spPr>
            <a:xfrm flipH="false" flipV="false" rot="0">
              <a:off x="0" y="0"/>
              <a:ext cx="406400" cy="344147"/>
            </a:xfrm>
            <a:custGeom>
              <a:avLst/>
              <a:gdLst/>
              <a:ahLst/>
              <a:cxnLst/>
              <a:rect r="r" b="b" t="t" l="l"/>
              <a:pathLst>
                <a:path h="344147" w="406400">
                  <a:moveTo>
                    <a:pt x="121763" y="0"/>
                  </a:moveTo>
                  <a:lnTo>
                    <a:pt x="284637" y="0"/>
                  </a:lnTo>
                  <a:cubicBezTo>
                    <a:pt x="316930" y="0"/>
                    <a:pt x="347901" y="12829"/>
                    <a:pt x="370736" y="35664"/>
                  </a:cubicBezTo>
                  <a:cubicBezTo>
                    <a:pt x="393571" y="58499"/>
                    <a:pt x="406400" y="89470"/>
                    <a:pt x="406400" y="121763"/>
                  </a:cubicBezTo>
                  <a:lnTo>
                    <a:pt x="406400" y="222383"/>
                  </a:lnTo>
                  <a:cubicBezTo>
                    <a:pt x="406400" y="254677"/>
                    <a:pt x="393571" y="285648"/>
                    <a:pt x="370736" y="308483"/>
                  </a:cubicBezTo>
                  <a:cubicBezTo>
                    <a:pt x="347901" y="331318"/>
                    <a:pt x="316930" y="344147"/>
                    <a:pt x="284637" y="344147"/>
                  </a:cubicBezTo>
                  <a:lnTo>
                    <a:pt x="121763" y="344147"/>
                  </a:lnTo>
                  <a:cubicBezTo>
                    <a:pt x="89470" y="344147"/>
                    <a:pt x="58499" y="331318"/>
                    <a:pt x="35664" y="308483"/>
                  </a:cubicBezTo>
                  <a:cubicBezTo>
                    <a:pt x="12829" y="285648"/>
                    <a:pt x="0" y="254677"/>
                    <a:pt x="0" y="222383"/>
                  </a:cubicBezTo>
                  <a:lnTo>
                    <a:pt x="0" y="121763"/>
                  </a:lnTo>
                  <a:cubicBezTo>
                    <a:pt x="0" y="89470"/>
                    <a:pt x="12829" y="58499"/>
                    <a:pt x="35664" y="35664"/>
                  </a:cubicBezTo>
                  <a:cubicBezTo>
                    <a:pt x="58499" y="12829"/>
                    <a:pt x="89470" y="0"/>
                    <a:pt x="121763" y="0"/>
                  </a:cubicBezTo>
                  <a:close/>
                </a:path>
              </a:pathLst>
            </a:custGeom>
            <a:solidFill>
              <a:srgbClr val="BFE5EF"/>
            </a:solidFill>
            <a:ln cap="rnd">
              <a:noFill/>
              <a:prstDash val="solid"/>
              <a:round/>
            </a:ln>
          </p:spPr>
        </p:sp>
        <p:sp>
          <p:nvSpPr>
            <p:cNvPr name="TextBox 13" id="13"/>
            <p:cNvSpPr txBox="true"/>
            <p:nvPr/>
          </p:nvSpPr>
          <p:spPr>
            <a:xfrm>
              <a:off x="0" y="-19050"/>
              <a:ext cx="406400" cy="363197"/>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4" id="14"/>
          <p:cNvGrpSpPr>
            <a:grpSpLocks noChangeAspect="true"/>
          </p:cNvGrpSpPr>
          <p:nvPr/>
        </p:nvGrpSpPr>
        <p:grpSpPr>
          <a:xfrm rot="0">
            <a:off x="4681246" y="3789046"/>
            <a:ext cx="1557658" cy="1551573"/>
            <a:chOff x="0" y="0"/>
            <a:chExt cx="6502400" cy="6477000"/>
          </a:xfrm>
        </p:grpSpPr>
        <p:sp>
          <p:nvSpPr>
            <p:cNvPr name="Freeform 15" id="15"/>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223" t="-18765" r="223" b="-31327"/>
              </a:stretch>
            </a:blipFill>
          </p:spPr>
        </p:sp>
        <p:sp>
          <p:nvSpPr>
            <p:cNvPr name="Freeform 16" id="16"/>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grpSp>
        <p:nvGrpSpPr>
          <p:cNvPr name="Group 17" id="17"/>
          <p:cNvGrpSpPr/>
          <p:nvPr/>
        </p:nvGrpSpPr>
        <p:grpSpPr>
          <a:xfrm rot="0">
            <a:off x="2730621" y="7862101"/>
            <a:ext cx="2479684" cy="2099841"/>
            <a:chOff x="0" y="0"/>
            <a:chExt cx="406400" cy="344147"/>
          </a:xfrm>
        </p:grpSpPr>
        <p:sp>
          <p:nvSpPr>
            <p:cNvPr name="Freeform 18" id="18"/>
            <p:cNvSpPr/>
            <p:nvPr/>
          </p:nvSpPr>
          <p:spPr>
            <a:xfrm flipH="false" flipV="false" rot="0">
              <a:off x="0" y="0"/>
              <a:ext cx="406400" cy="344147"/>
            </a:xfrm>
            <a:custGeom>
              <a:avLst/>
              <a:gdLst/>
              <a:ahLst/>
              <a:cxnLst/>
              <a:rect r="r" b="b" t="t" l="l"/>
              <a:pathLst>
                <a:path h="344147" w="406400">
                  <a:moveTo>
                    <a:pt x="121763" y="0"/>
                  </a:moveTo>
                  <a:lnTo>
                    <a:pt x="284637" y="0"/>
                  </a:lnTo>
                  <a:cubicBezTo>
                    <a:pt x="316930" y="0"/>
                    <a:pt x="347901" y="12829"/>
                    <a:pt x="370736" y="35664"/>
                  </a:cubicBezTo>
                  <a:cubicBezTo>
                    <a:pt x="393571" y="58499"/>
                    <a:pt x="406400" y="89470"/>
                    <a:pt x="406400" y="121763"/>
                  </a:cubicBezTo>
                  <a:lnTo>
                    <a:pt x="406400" y="222383"/>
                  </a:lnTo>
                  <a:cubicBezTo>
                    <a:pt x="406400" y="254677"/>
                    <a:pt x="393571" y="285648"/>
                    <a:pt x="370736" y="308483"/>
                  </a:cubicBezTo>
                  <a:cubicBezTo>
                    <a:pt x="347901" y="331318"/>
                    <a:pt x="316930" y="344147"/>
                    <a:pt x="284637" y="344147"/>
                  </a:cubicBezTo>
                  <a:lnTo>
                    <a:pt x="121763" y="344147"/>
                  </a:lnTo>
                  <a:cubicBezTo>
                    <a:pt x="89470" y="344147"/>
                    <a:pt x="58499" y="331318"/>
                    <a:pt x="35664" y="308483"/>
                  </a:cubicBezTo>
                  <a:cubicBezTo>
                    <a:pt x="12829" y="285648"/>
                    <a:pt x="0" y="254677"/>
                    <a:pt x="0" y="222383"/>
                  </a:cubicBezTo>
                  <a:lnTo>
                    <a:pt x="0" y="121763"/>
                  </a:lnTo>
                  <a:cubicBezTo>
                    <a:pt x="0" y="89470"/>
                    <a:pt x="12829" y="58499"/>
                    <a:pt x="35664" y="35664"/>
                  </a:cubicBezTo>
                  <a:cubicBezTo>
                    <a:pt x="58499" y="12829"/>
                    <a:pt x="89470" y="0"/>
                    <a:pt x="121763" y="0"/>
                  </a:cubicBezTo>
                  <a:close/>
                </a:path>
              </a:pathLst>
            </a:custGeom>
            <a:solidFill>
              <a:srgbClr val="BFE5EF"/>
            </a:solidFill>
            <a:ln cap="rnd">
              <a:noFill/>
              <a:prstDash val="solid"/>
              <a:round/>
            </a:ln>
          </p:spPr>
        </p:sp>
        <p:sp>
          <p:nvSpPr>
            <p:cNvPr name="TextBox 19" id="19"/>
            <p:cNvSpPr txBox="true"/>
            <p:nvPr/>
          </p:nvSpPr>
          <p:spPr>
            <a:xfrm>
              <a:off x="0" y="-19050"/>
              <a:ext cx="406400" cy="363197"/>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20" id="20"/>
          <p:cNvGrpSpPr>
            <a:grpSpLocks noChangeAspect="true"/>
          </p:cNvGrpSpPr>
          <p:nvPr/>
        </p:nvGrpSpPr>
        <p:grpSpPr>
          <a:xfrm rot="0">
            <a:off x="3191635" y="7115719"/>
            <a:ext cx="1557658" cy="1551573"/>
            <a:chOff x="0" y="0"/>
            <a:chExt cx="6502400" cy="6477000"/>
          </a:xfrm>
        </p:grpSpPr>
        <p:sp>
          <p:nvSpPr>
            <p:cNvPr name="Freeform 21" id="21"/>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223" t="-23169" r="223" b="-8513"/>
              </a:stretch>
            </a:blipFill>
          </p:spPr>
        </p:sp>
        <p:sp>
          <p:nvSpPr>
            <p:cNvPr name="Freeform 22" id="22"/>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grpSp>
        <p:nvGrpSpPr>
          <p:cNvPr name="Group 23" id="23"/>
          <p:cNvGrpSpPr/>
          <p:nvPr/>
        </p:nvGrpSpPr>
        <p:grpSpPr>
          <a:xfrm rot="0">
            <a:off x="5709845" y="7862101"/>
            <a:ext cx="2479684" cy="2099841"/>
            <a:chOff x="0" y="0"/>
            <a:chExt cx="406400" cy="344147"/>
          </a:xfrm>
        </p:grpSpPr>
        <p:sp>
          <p:nvSpPr>
            <p:cNvPr name="Freeform 24" id="24"/>
            <p:cNvSpPr/>
            <p:nvPr/>
          </p:nvSpPr>
          <p:spPr>
            <a:xfrm flipH="false" flipV="false" rot="0">
              <a:off x="0" y="0"/>
              <a:ext cx="406400" cy="344147"/>
            </a:xfrm>
            <a:custGeom>
              <a:avLst/>
              <a:gdLst/>
              <a:ahLst/>
              <a:cxnLst/>
              <a:rect r="r" b="b" t="t" l="l"/>
              <a:pathLst>
                <a:path h="344147" w="406400">
                  <a:moveTo>
                    <a:pt x="121763" y="0"/>
                  </a:moveTo>
                  <a:lnTo>
                    <a:pt x="284637" y="0"/>
                  </a:lnTo>
                  <a:cubicBezTo>
                    <a:pt x="316930" y="0"/>
                    <a:pt x="347901" y="12829"/>
                    <a:pt x="370736" y="35664"/>
                  </a:cubicBezTo>
                  <a:cubicBezTo>
                    <a:pt x="393571" y="58499"/>
                    <a:pt x="406400" y="89470"/>
                    <a:pt x="406400" y="121763"/>
                  </a:cubicBezTo>
                  <a:lnTo>
                    <a:pt x="406400" y="222383"/>
                  </a:lnTo>
                  <a:cubicBezTo>
                    <a:pt x="406400" y="254677"/>
                    <a:pt x="393571" y="285648"/>
                    <a:pt x="370736" y="308483"/>
                  </a:cubicBezTo>
                  <a:cubicBezTo>
                    <a:pt x="347901" y="331318"/>
                    <a:pt x="316930" y="344147"/>
                    <a:pt x="284637" y="344147"/>
                  </a:cubicBezTo>
                  <a:lnTo>
                    <a:pt x="121763" y="344147"/>
                  </a:lnTo>
                  <a:cubicBezTo>
                    <a:pt x="89470" y="344147"/>
                    <a:pt x="58499" y="331318"/>
                    <a:pt x="35664" y="308483"/>
                  </a:cubicBezTo>
                  <a:cubicBezTo>
                    <a:pt x="12829" y="285648"/>
                    <a:pt x="0" y="254677"/>
                    <a:pt x="0" y="222383"/>
                  </a:cubicBezTo>
                  <a:lnTo>
                    <a:pt x="0" y="121763"/>
                  </a:lnTo>
                  <a:cubicBezTo>
                    <a:pt x="0" y="89470"/>
                    <a:pt x="12829" y="58499"/>
                    <a:pt x="35664" y="35664"/>
                  </a:cubicBezTo>
                  <a:cubicBezTo>
                    <a:pt x="58499" y="12829"/>
                    <a:pt x="89470" y="0"/>
                    <a:pt x="121763" y="0"/>
                  </a:cubicBezTo>
                  <a:close/>
                </a:path>
              </a:pathLst>
            </a:custGeom>
            <a:solidFill>
              <a:srgbClr val="BFE5EF"/>
            </a:solidFill>
            <a:ln cap="rnd">
              <a:noFill/>
              <a:prstDash val="solid"/>
              <a:round/>
            </a:ln>
          </p:spPr>
        </p:sp>
        <p:sp>
          <p:nvSpPr>
            <p:cNvPr name="TextBox 25" id="25"/>
            <p:cNvSpPr txBox="true"/>
            <p:nvPr/>
          </p:nvSpPr>
          <p:spPr>
            <a:xfrm>
              <a:off x="0" y="-19050"/>
              <a:ext cx="406400" cy="363197"/>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26" id="26"/>
          <p:cNvGrpSpPr>
            <a:grpSpLocks noChangeAspect="true"/>
          </p:cNvGrpSpPr>
          <p:nvPr/>
        </p:nvGrpSpPr>
        <p:grpSpPr>
          <a:xfrm rot="0">
            <a:off x="6170858" y="7115719"/>
            <a:ext cx="1557658" cy="1551573"/>
            <a:chOff x="0" y="0"/>
            <a:chExt cx="6502400" cy="6477000"/>
          </a:xfrm>
        </p:grpSpPr>
        <p:sp>
          <p:nvSpPr>
            <p:cNvPr name="Freeform 27" id="27"/>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223" t="0" r="223" b="0"/>
              </a:stretch>
            </a:blipFill>
          </p:spPr>
        </p:sp>
        <p:sp>
          <p:nvSpPr>
            <p:cNvPr name="Freeform 28" id="28"/>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grpSp>
        <p:nvGrpSpPr>
          <p:cNvPr name="Group 29" id="29"/>
          <p:cNvGrpSpPr/>
          <p:nvPr/>
        </p:nvGrpSpPr>
        <p:grpSpPr>
          <a:xfrm rot="708162">
            <a:off x="-5090351" y="-2541067"/>
            <a:ext cx="6116555" cy="12004361"/>
            <a:chOff x="0" y="0"/>
            <a:chExt cx="1610945" cy="3161642"/>
          </a:xfrm>
        </p:grpSpPr>
        <p:sp>
          <p:nvSpPr>
            <p:cNvPr name="Freeform 30" id="30"/>
            <p:cNvSpPr/>
            <p:nvPr/>
          </p:nvSpPr>
          <p:spPr>
            <a:xfrm flipH="false" flipV="false" rot="0">
              <a:off x="0" y="0"/>
              <a:ext cx="1610945" cy="3161642"/>
            </a:xfrm>
            <a:custGeom>
              <a:avLst/>
              <a:gdLst/>
              <a:ahLst/>
              <a:cxnLst/>
              <a:rect r="r" b="b" t="t" l="l"/>
              <a:pathLst>
                <a:path h="3161642" w="1610945">
                  <a:moveTo>
                    <a:pt x="0" y="0"/>
                  </a:moveTo>
                  <a:lnTo>
                    <a:pt x="1610945" y="0"/>
                  </a:lnTo>
                  <a:lnTo>
                    <a:pt x="1610945" y="3161642"/>
                  </a:lnTo>
                  <a:lnTo>
                    <a:pt x="0" y="3161642"/>
                  </a:lnTo>
                  <a:close/>
                </a:path>
              </a:pathLst>
            </a:custGeom>
            <a:solidFill>
              <a:srgbClr val="BFE5EF"/>
            </a:solidFill>
          </p:spPr>
        </p:sp>
        <p:sp>
          <p:nvSpPr>
            <p:cNvPr name="TextBox 31" id="31"/>
            <p:cNvSpPr txBox="true"/>
            <p:nvPr/>
          </p:nvSpPr>
          <p:spPr>
            <a:xfrm>
              <a:off x="0" y="-19050"/>
              <a:ext cx="1610945" cy="3180692"/>
            </a:xfrm>
            <a:prstGeom prst="rect">
              <a:avLst/>
            </a:prstGeom>
          </p:spPr>
          <p:txBody>
            <a:bodyPr anchor="ctr" rtlCol="false" tIns="50800" lIns="50800" bIns="50800" rIns="50800"/>
            <a:lstStyle/>
            <a:p>
              <a:pPr algn="ctr">
                <a:lnSpc>
                  <a:spcPts val="2859"/>
                </a:lnSpc>
              </a:pPr>
            </a:p>
          </p:txBody>
        </p:sp>
      </p:grpSp>
      <p:grpSp>
        <p:nvGrpSpPr>
          <p:cNvPr name="Group 32" id="32"/>
          <p:cNvGrpSpPr/>
          <p:nvPr/>
        </p:nvGrpSpPr>
        <p:grpSpPr>
          <a:xfrm rot="0">
            <a:off x="7204742" y="4596778"/>
            <a:ext cx="2479684" cy="2099841"/>
            <a:chOff x="0" y="0"/>
            <a:chExt cx="406400" cy="344147"/>
          </a:xfrm>
        </p:grpSpPr>
        <p:sp>
          <p:nvSpPr>
            <p:cNvPr name="Freeform 33" id="33"/>
            <p:cNvSpPr/>
            <p:nvPr/>
          </p:nvSpPr>
          <p:spPr>
            <a:xfrm flipH="false" flipV="false" rot="0">
              <a:off x="0" y="0"/>
              <a:ext cx="406400" cy="344147"/>
            </a:xfrm>
            <a:custGeom>
              <a:avLst/>
              <a:gdLst/>
              <a:ahLst/>
              <a:cxnLst/>
              <a:rect r="r" b="b" t="t" l="l"/>
              <a:pathLst>
                <a:path h="344147" w="406400">
                  <a:moveTo>
                    <a:pt x="121763" y="0"/>
                  </a:moveTo>
                  <a:lnTo>
                    <a:pt x="284637" y="0"/>
                  </a:lnTo>
                  <a:cubicBezTo>
                    <a:pt x="316930" y="0"/>
                    <a:pt x="347901" y="12829"/>
                    <a:pt x="370736" y="35664"/>
                  </a:cubicBezTo>
                  <a:cubicBezTo>
                    <a:pt x="393571" y="58499"/>
                    <a:pt x="406400" y="89470"/>
                    <a:pt x="406400" y="121763"/>
                  </a:cubicBezTo>
                  <a:lnTo>
                    <a:pt x="406400" y="222383"/>
                  </a:lnTo>
                  <a:cubicBezTo>
                    <a:pt x="406400" y="254677"/>
                    <a:pt x="393571" y="285648"/>
                    <a:pt x="370736" y="308483"/>
                  </a:cubicBezTo>
                  <a:cubicBezTo>
                    <a:pt x="347901" y="331318"/>
                    <a:pt x="316930" y="344147"/>
                    <a:pt x="284637" y="344147"/>
                  </a:cubicBezTo>
                  <a:lnTo>
                    <a:pt x="121763" y="344147"/>
                  </a:lnTo>
                  <a:cubicBezTo>
                    <a:pt x="89470" y="344147"/>
                    <a:pt x="58499" y="331318"/>
                    <a:pt x="35664" y="308483"/>
                  </a:cubicBezTo>
                  <a:cubicBezTo>
                    <a:pt x="12829" y="285648"/>
                    <a:pt x="0" y="254677"/>
                    <a:pt x="0" y="222383"/>
                  </a:cubicBezTo>
                  <a:lnTo>
                    <a:pt x="0" y="121763"/>
                  </a:lnTo>
                  <a:cubicBezTo>
                    <a:pt x="0" y="89470"/>
                    <a:pt x="12829" y="58499"/>
                    <a:pt x="35664" y="35664"/>
                  </a:cubicBezTo>
                  <a:cubicBezTo>
                    <a:pt x="58499" y="12829"/>
                    <a:pt x="89470" y="0"/>
                    <a:pt x="121763" y="0"/>
                  </a:cubicBezTo>
                  <a:close/>
                </a:path>
              </a:pathLst>
            </a:custGeom>
            <a:solidFill>
              <a:srgbClr val="BFE5EF"/>
            </a:solidFill>
            <a:ln cap="rnd">
              <a:noFill/>
              <a:prstDash val="solid"/>
              <a:round/>
            </a:ln>
          </p:spPr>
        </p:sp>
        <p:sp>
          <p:nvSpPr>
            <p:cNvPr name="TextBox 34" id="34"/>
            <p:cNvSpPr txBox="true"/>
            <p:nvPr/>
          </p:nvSpPr>
          <p:spPr>
            <a:xfrm>
              <a:off x="0" y="-19050"/>
              <a:ext cx="406400" cy="363197"/>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35" id="35"/>
          <p:cNvGrpSpPr>
            <a:grpSpLocks noChangeAspect="true"/>
          </p:cNvGrpSpPr>
          <p:nvPr/>
        </p:nvGrpSpPr>
        <p:grpSpPr>
          <a:xfrm rot="0">
            <a:off x="7665756" y="3850397"/>
            <a:ext cx="1557658" cy="1551573"/>
            <a:chOff x="0" y="0"/>
            <a:chExt cx="6502400" cy="6477000"/>
          </a:xfrm>
        </p:grpSpPr>
        <p:sp>
          <p:nvSpPr>
            <p:cNvPr name="Freeform 36" id="36"/>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8"/>
              <a:stretch>
                <a:fillRect l="223" t="0" r="223" b="-25999"/>
              </a:stretch>
            </a:blipFill>
          </p:spPr>
        </p:sp>
        <p:sp>
          <p:nvSpPr>
            <p:cNvPr name="Freeform 37" id="37"/>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sp>
        <p:nvSpPr>
          <p:cNvPr name="TextBox 38" id="38"/>
          <p:cNvSpPr txBox="true"/>
          <p:nvPr/>
        </p:nvSpPr>
        <p:spPr>
          <a:xfrm rot="0">
            <a:off x="1855870" y="2485018"/>
            <a:ext cx="7323731" cy="957826"/>
          </a:xfrm>
          <a:prstGeom prst="rect">
            <a:avLst/>
          </a:prstGeom>
        </p:spPr>
        <p:txBody>
          <a:bodyPr anchor="t" rtlCol="false" tIns="0" lIns="0" bIns="0" rIns="0">
            <a:spAutoFit/>
          </a:bodyPr>
          <a:lstStyle/>
          <a:p>
            <a:pPr algn="ctr" marL="0" indent="0" lvl="0">
              <a:lnSpc>
                <a:spcPts val="7728"/>
              </a:lnSpc>
              <a:spcBef>
                <a:spcPct val="0"/>
              </a:spcBef>
            </a:pPr>
            <a:r>
              <a:rPr lang="en-US" sz="5600" spc="548">
                <a:solidFill>
                  <a:srgbClr val="231F20"/>
                </a:solidFill>
                <a:latin typeface="TT Drugs"/>
              </a:rPr>
              <a:t>El equipo IA</a:t>
            </a:r>
          </a:p>
        </p:txBody>
      </p:sp>
      <p:sp>
        <p:nvSpPr>
          <p:cNvPr name="TextBox 39" id="39"/>
          <p:cNvSpPr txBox="true"/>
          <p:nvPr/>
        </p:nvSpPr>
        <p:spPr>
          <a:xfrm rot="0">
            <a:off x="1465061" y="5379436"/>
            <a:ext cx="2310277" cy="323850"/>
          </a:xfrm>
          <a:prstGeom prst="rect">
            <a:avLst/>
          </a:prstGeom>
        </p:spPr>
        <p:txBody>
          <a:bodyPr anchor="t" rtlCol="false" tIns="0" lIns="0" bIns="0" rIns="0">
            <a:spAutoFit/>
          </a:bodyPr>
          <a:lstStyle/>
          <a:p>
            <a:pPr algn="ctr">
              <a:lnSpc>
                <a:spcPts val="2539"/>
              </a:lnSpc>
            </a:pPr>
            <a:r>
              <a:rPr lang="en-US" sz="2116" spc="105">
                <a:solidFill>
                  <a:srgbClr val="1A1A1A"/>
                </a:solidFill>
                <a:latin typeface="TT Drugs"/>
              </a:rPr>
              <a:t>José Ramón</a:t>
            </a:r>
          </a:p>
        </p:txBody>
      </p:sp>
      <p:sp>
        <p:nvSpPr>
          <p:cNvPr name="TextBox 40" id="40"/>
          <p:cNvSpPr txBox="true"/>
          <p:nvPr/>
        </p:nvSpPr>
        <p:spPr>
          <a:xfrm rot="0">
            <a:off x="1646541" y="6175336"/>
            <a:ext cx="1947317" cy="267352"/>
          </a:xfrm>
          <a:prstGeom prst="rect">
            <a:avLst/>
          </a:prstGeom>
        </p:spPr>
        <p:txBody>
          <a:bodyPr anchor="t" rtlCol="false" tIns="0" lIns="0" bIns="0" rIns="0">
            <a:spAutoFit/>
          </a:bodyPr>
          <a:lstStyle/>
          <a:p>
            <a:pPr algn="ctr">
              <a:lnSpc>
                <a:spcPts val="2084"/>
              </a:lnSpc>
            </a:pPr>
            <a:r>
              <a:rPr lang="en-US" sz="1737" spc="86">
                <a:solidFill>
                  <a:srgbClr val="1A1A1A"/>
                </a:solidFill>
                <a:latin typeface="TT Drugs"/>
              </a:rPr>
              <a:t>RAG - IA</a:t>
            </a:r>
          </a:p>
        </p:txBody>
      </p:sp>
      <p:sp>
        <p:nvSpPr>
          <p:cNvPr name="TextBox 41" id="41"/>
          <p:cNvSpPr txBox="true"/>
          <p:nvPr/>
        </p:nvSpPr>
        <p:spPr>
          <a:xfrm rot="0">
            <a:off x="4334251" y="5379436"/>
            <a:ext cx="2310277" cy="323850"/>
          </a:xfrm>
          <a:prstGeom prst="rect">
            <a:avLst/>
          </a:prstGeom>
        </p:spPr>
        <p:txBody>
          <a:bodyPr anchor="t" rtlCol="false" tIns="0" lIns="0" bIns="0" rIns="0">
            <a:spAutoFit/>
          </a:bodyPr>
          <a:lstStyle/>
          <a:p>
            <a:pPr algn="ctr">
              <a:lnSpc>
                <a:spcPts val="2539"/>
              </a:lnSpc>
            </a:pPr>
            <a:r>
              <a:rPr lang="en-US" sz="2116" spc="105">
                <a:solidFill>
                  <a:srgbClr val="1A1A1A"/>
                </a:solidFill>
                <a:latin typeface="TT Drugs"/>
              </a:rPr>
              <a:t>Manolo</a:t>
            </a:r>
          </a:p>
        </p:txBody>
      </p:sp>
      <p:sp>
        <p:nvSpPr>
          <p:cNvPr name="TextBox 42" id="42"/>
          <p:cNvSpPr txBox="true"/>
          <p:nvPr/>
        </p:nvSpPr>
        <p:spPr>
          <a:xfrm rot="0">
            <a:off x="4515731" y="6175336"/>
            <a:ext cx="1947317" cy="267352"/>
          </a:xfrm>
          <a:prstGeom prst="rect">
            <a:avLst/>
          </a:prstGeom>
        </p:spPr>
        <p:txBody>
          <a:bodyPr anchor="t" rtlCol="false" tIns="0" lIns="0" bIns="0" rIns="0">
            <a:spAutoFit/>
          </a:bodyPr>
          <a:lstStyle/>
          <a:p>
            <a:pPr algn="ctr">
              <a:lnSpc>
                <a:spcPts val="2084"/>
              </a:lnSpc>
            </a:pPr>
            <a:r>
              <a:rPr lang="en-US" sz="1737" spc="86">
                <a:solidFill>
                  <a:srgbClr val="1A1A1A"/>
                </a:solidFill>
                <a:latin typeface="TT Drugs"/>
              </a:rPr>
              <a:t>DevOps</a:t>
            </a:r>
          </a:p>
        </p:txBody>
      </p:sp>
      <p:sp>
        <p:nvSpPr>
          <p:cNvPr name="TextBox 43" id="43"/>
          <p:cNvSpPr txBox="true"/>
          <p:nvPr/>
        </p:nvSpPr>
        <p:spPr>
          <a:xfrm rot="0">
            <a:off x="2997219" y="8745334"/>
            <a:ext cx="1904653" cy="323850"/>
          </a:xfrm>
          <a:prstGeom prst="rect">
            <a:avLst/>
          </a:prstGeom>
        </p:spPr>
        <p:txBody>
          <a:bodyPr anchor="t" rtlCol="false" tIns="0" lIns="0" bIns="0" rIns="0">
            <a:spAutoFit/>
          </a:bodyPr>
          <a:lstStyle/>
          <a:p>
            <a:pPr algn="ctr">
              <a:lnSpc>
                <a:spcPts val="2539"/>
              </a:lnSpc>
            </a:pPr>
            <a:r>
              <a:rPr lang="en-US" sz="2116" spc="105">
                <a:solidFill>
                  <a:srgbClr val="1A1A1A"/>
                </a:solidFill>
                <a:latin typeface="TT Drugs"/>
              </a:rPr>
              <a:t>Aarón</a:t>
            </a:r>
          </a:p>
        </p:txBody>
      </p:sp>
      <p:sp>
        <p:nvSpPr>
          <p:cNvPr name="TextBox 44" id="44"/>
          <p:cNvSpPr txBox="true"/>
          <p:nvPr/>
        </p:nvSpPr>
        <p:spPr>
          <a:xfrm rot="0">
            <a:off x="3026119" y="9502010"/>
            <a:ext cx="1947317" cy="267352"/>
          </a:xfrm>
          <a:prstGeom prst="rect">
            <a:avLst/>
          </a:prstGeom>
        </p:spPr>
        <p:txBody>
          <a:bodyPr anchor="t" rtlCol="false" tIns="0" lIns="0" bIns="0" rIns="0">
            <a:spAutoFit/>
          </a:bodyPr>
          <a:lstStyle/>
          <a:p>
            <a:pPr algn="ctr">
              <a:lnSpc>
                <a:spcPts val="2084"/>
              </a:lnSpc>
            </a:pPr>
            <a:r>
              <a:rPr lang="en-US" sz="1737" spc="86">
                <a:solidFill>
                  <a:srgbClr val="1A1A1A"/>
                </a:solidFill>
                <a:latin typeface="TT Drugs"/>
              </a:rPr>
              <a:t>BackEnd</a:t>
            </a:r>
          </a:p>
        </p:txBody>
      </p:sp>
      <p:sp>
        <p:nvSpPr>
          <p:cNvPr name="TextBox 45" id="45"/>
          <p:cNvSpPr txBox="true"/>
          <p:nvPr/>
        </p:nvSpPr>
        <p:spPr>
          <a:xfrm rot="0">
            <a:off x="5997360" y="8706110"/>
            <a:ext cx="1904653" cy="323850"/>
          </a:xfrm>
          <a:prstGeom prst="rect">
            <a:avLst/>
          </a:prstGeom>
        </p:spPr>
        <p:txBody>
          <a:bodyPr anchor="t" rtlCol="false" tIns="0" lIns="0" bIns="0" rIns="0">
            <a:spAutoFit/>
          </a:bodyPr>
          <a:lstStyle/>
          <a:p>
            <a:pPr algn="ctr">
              <a:lnSpc>
                <a:spcPts val="2539"/>
              </a:lnSpc>
            </a:pPr>
            <a:r>
              <a:rPr lang="en-US" sz="2116" spc="105">
                <a:solidFill>
                  <a:srgbClr val="1A1A1A"/>
                </a:solidFill>
                <a:latin typeface="TT Drugs"/>
              </a:rPr>
              <a:t>Juan Carlos</a:t>
            </a:r>
          </a:p>
        </p:txBody>
      </p:sp>
      <p:sp>
        <p:nvSpPr>
          <p:cNvPr name="TextBox 46" id="46"/>
          <p:cNvSpPr txBox="true"/>
          <p:nvPr/>
        </p:nvSpPr>
        <p:spPr>
          <a:xfrm rot="0">
            <a:off x="6005342" y="9502010"/>
            <a:ext cx="1947317" cy="267352"/>
          </a:xfrm>
          <a:prstGeom prst="rect">
            <a:avLst/>
          </a:prstGeom>
        </p:spPr>
        <p:txBody>
          <a:bodyPr anchor="t" rtlCol="false" tIns="0" lIns="0" bIns="0" rIns="0">
            <a:spAutoFit/>
          </a:bodyPr>
          <a:lstStyle/>
          <a:p>
            <a:pPr algn="ctr">
              <a:lnSpc>
                <a:spcPts val="2084"/>
              </a:lnSpc>
            </a:pPr>
            <a:r>
              <a:rPr lang="en-US" sz="1737" spc="86">
                <a:solidFill>
                  <a:srgbClr val="1A1A1A"/>
                </a:solidFill>
                <a:latin typeface="TT Drugs"/>
              </a:rPr>
              <a:t>FrontEnd</a:t>
            </a:r>
          </a:p>
        </p:txBody>
      </p:sp>
      <p:sp>
        <p:nvSpPr>
          <p:cNvPr name="TextBox 47" id="47"/>
          <p:cNvSpPr txBox="true"/>
          <p:nvPr/>
        </p:nvSpPr>
        <p:spPr>
          <a:xfrm rot="0">
            <a:off x="2112789" y="295152"/>
            <a:ext cx="14062422" cy="1948439"/>
          </a:xfrm>
          <a:prstGeom prst="rect">
            <a:avLst/>
          </a:prstGeom>
        </p:spPr>
        <p:txBody>
          <a:bodyPr anchor="t" rtlCol="false" tIns="0" lIns="0" bIns="0" rIns="0">
            <a:spAutoFit/>
          </a:bodyPr>
          <a:lstStyle/>
          <a:p>
            <a:pPr algn="just">
              <a:lnSpc>
                <a:spcPts val="3127"/>
              </a:lnSpc>
            </a:pPr>
            <a:r>
              <a:rPr lang="en-US" sz="2266" spc="222">
                <a:solidFill>
                  <a:srgbClr val="231F20"/>
                </a:solidFill>
                <a:latin typeface="TT Drugs"/>
              </a:rPr>
              <a:t>En 2024, un grupo de programadores especializados en IA formaron un equipo de desarrollo. Fueron reconocidos por resolver desafíos tecnológicos. Hoy, aunque son buscados por el sector (jajaja), operan de manera independiente como consultores de élite. Si tienes un problema complejo y logras encontrarlos, quizás puedas contratarlos...</a:t>
            </a:r>
          </a:p>
        </p:txBody>
      </p:sp>
      <p:sp>
        <p:nvSpPr>
          <p:cNvPr name="TextBox 48" id="48"/>
          <p:cNvSpPr txBox="true"/>
          <p:nvPr/>
        </p:nvSpPr>
        <p:spPr>
          <a:xfrm rot="0">
            <a:off x="7492258" y="5440787"/>
            <a:ext cx="1904653" cy="323850"/>
          </a:xfrm>
          <a:prstGeom prst="rect">
            <a:avLst/>
          </a:prstGeom>
        </p:spPr>
        <p:txBody>
          <a:bodyPr anchor="t" rtlCol="false" tIns="0" lIns="0" bIns="0" rIns="0">
            <a:spAutoFit/>
          </a:bodyPr>
          <a:lstStyle/>
          <a:p>
            <a:pPr algn="ctr">
              <a:lnSpc>
                <a:spcPts val="2539"/>
              </a:lnSpc>
            </a:pPr>
            <a:r>
              <a:rPr lang="en-US" sz="2116" spc="105">
                <a:solidFill>
                  <a:srgbClr val="1A1A1A"/>
                </a:solidFill>
                <a:latin typeface="TT Drugs"/>
              </a:rPr>
              <a:t>Iosu</a:t>
            </a:r>
          </a:p>
        </p:txBody>
      </p:sp>
      <p:sp>
        <p:nvSpPr>
          <p:cNvPr name="TextBox 49" id="49"/>
          <p:cNvSpPr txBox="true"/>
          <p:nvPr/>
        </p:nvSpPr>
        <p:spPr>
          <a:xfrm rot="0">
            <a:off x="7500240" y="6236688"/>
            <a:ext cx="1947317" cy="267352"/>
          </a:xfrm>
          <a:prstGeom prst="rect">
            <a:avLst/>
          </a:prstGeom>
        </p:spPr>
        <p:txBody>
          <a:bodyPr anchor="t" rtlCol="false" tIns="0" lIns="0" bIns="0" rIns="0">
            <a:spAutoFit/>
          </a:bodyPr>
          <a:lstStyle/>
          <a:p>
            <a:pPr algn="ctr">
              <a:lnSpc>
                <a:spcPts val="2084"/>
              </a:lnSpc>
            </a:pPr>
            <a:r>
              <a:rPr lang="en-US" sz="1737" spc="86">
                <a:solidFill>
                  <a:srgbClr val="1A1A1A"/>
                </a:solidFill>
                <a:latin typeface="TT Drugs"/>
              </a:rPr>
              <a:t>Power Bi</a:t>
            </a:r>
          </a:p>
        </p:txBody>
      </p:sp>
      <p:sp>
        <p:nvSpPr>
          <p:cNvPr name="TextBox 50" id="50"/>
          <p:cNvSpPr txBox="true"/>
          <p:nvPr/>
        </p:nvSpPr>
        <p:spPr>
          <a:xfrm rot="0">
            <a:off x="1617227" y="5805635"/>
            <a:ext cx="1947317" cy="267352"/>
          </a:xfrm>
          <a:prstGeom prst="rect">
            <a:avLst/>
          </a:prstGeom>
        </p:spPr>
        <p:txBody>
          <a:bodyPr anchor="t" rtlCol="false" tIns="0" lIns="0" bIns="0" rIns="0">
            <a:spAutoFit/>
          </a:bodyPr>
          <a:lstStyle/>
          <a:p>
            <a:pPr algn="ctr">
              <a:lnSpc>
                <a:spcPts val="2084"/>
              </a:lnSpc>
            </a:pPr>
            <a:r>
              <a:rPr lang="en-US" sz="1737" spc="86">
                <a:solidFill>
                  <a:srgbClr val="1A1A1A"/>
                </a:solidFill>
                <a:latin typeface="TT Drugs"/>
              </a:rPr>
              <a:t>Coordinador</a:t>
            </a:r>
          </a:p>
        </p:txBody>
      </p:sp>
      <p:sp>
        <p:nvSpPr>
          <p:cNvPr name="TextBox 51" id="51"/>
          <p:cNvSpPr txBox="true"/>
          <p:nvPr/>
        </p:nvSpPr>
        <p:spPr>
          <a:xfrm rot="0">
            <a:off x="3026119" y="9173959"/>
            <a:ext cx="1947317" cy="267352"/>
          </a:xfrm>
          <a:prstGeom prst="rect">
            <a:avLst/>
          </a:prstGeom>
        </p:spPr>
        <p:txBody>
          <a:bodyPr anchor="t" rtlCol="false" tIns="0" lIns="0" bIns="0" rIns="0">
            <a:spAutoFit/>
          </a:bodyPr>
          <a:lstStyle/>
          <a:p>
            <a:pPr algn="ctr">
              <a:lnSpc>
                <a:spcPts val="2084"/>
              </a:lnSpc>
            </a:pPr>
            <a:r>
              <a:rPr lang="en-US" sz="1737" spc="86">
                <a:solidFill>
                  <a:srgbClr val="1A1A1A"/>
                </a:solidFill>
                <a:latin typeface="TT Drugs"/>
              </a:rPr>
              <a:t>Portavoz</a:t>
            </a:r>
          </a:p>
        </p:txBody>
      </p:sp>
      <p:sp>
        <p:nvSpPr>
          <p:cNvPr name="TextBox 52" id="52"/>
          <p:cNvSpPr txBox="true"/>
          <p:nvPr/>
        </p:nvSpPr>
        <p:spPr>
          <a:xfrm rot="0">
            <a:off x="4544077" y="5805635"/>
            <a:ext cx="1947317" cy="267352"/>
          </a:xfrm>
          <a:prstGeom prst="rect">
            <a:avLst/>
          </a:prstGeom>
        </p:spPr>
        <p:txBody>
          <a:bodyPr anchor="t" rtlCol="false" tIns="0" lIns="0" bIns="0" rIns="0">
            <a:spAutoFit/>
          </a:bodyPr>
          <a:lstStyle/>
          <a:p>
            <a:pPr algn="ctr">
              <a:lnSpc>
                <a:spcPts val="2084"/>
              </a:lnSpc>
            </a:pPr>
            <a:r>
              <a:rPr lang="en-US" sz="1737" spc="86">
                <a:solidFill>
                  <a:srgbClr val="1A1A1A"/>
                </a:solidFill>
                <a:latin typeface="TT Drugs"/>
              </a:rPr>
              <a:t>Secretario</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5318710" y="-326920"/>
            <a:ext cx="3366703" cy="3366703"/>
          </a:xfrm>
          <a:custGeom>
            <a:avLst/>
            <a:gdLst/>
            <a:ahLst/>
            <a:cxnLst/>
            <a:rect r="r" b="b" t="t" l="l"/>
            <a:pathLst>
              <a:path h="3366703" w="3366703">
                <a:moveTo>
                  <a:pt x="0" y="0"/>
                </a:moveTo>
                <a:lnTo>
                  <a:pt x="3366703" y="0"/>
                </a:lnTo>
                <a:lnTo>
                  <a:pt x="3366703" y="3366703"/>
                </a:lnTo>
                <a:lnTo>
                  <a:pt x="0" y="33667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877008" y="367038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668319" y="3461700"/>
            <a:ext cx="4532179" cy="2266090"/>
          </a:xfrm>
          <a:custGeom>
            <a:avLst/>
            <a:gdLst/>
            <a:ahLst/>
            <a:cxnLst/>
            <a:rect r="r" b="b" t="t" l="l"/>
            <a:pathLst>
              <a:path h="2266090" w="4532179">
                <a:moveTo>
                  <a:pt x="0" y="0"/>
                </a:moveTo>
                <a:lnTo>
                  <a:pt x="4532179" y="0"/>
                </a:lnTo>
                <a:lnTo>
                  <a:pt x="4532179" y="2266089"/>
                </a:lnTo>
                <a:lnTo>
                  <a:pt x="0" y="226608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5" id="5"/>
          <p:cNvPicPr>
            <a:picLocks noChangeAspect="true"/>
          </p:cNvPicPr>
          <p:nvPr/>
        </p:nvPicPr>
        <p:blipFill>
          <a:blip r:embed="rId8"/>
          <a:srcRect l="0" t="0" r="0" b="0"/>
          <a:stretch>
            <a:fillRect/>
          </a:stretch>
        </p:blipFill>
        <p:spPr>
          <a:xfrm flipH="false" flipV="false" rot="0">
            <a:off x="5311691" y="4105072"/>
            <a:ext cx="3245435" cy="3245435"/>
          </a:xfrm>
          <a:prstGeom prst="rect">
            <a:avLst/>
          </a:prstGeom>
        </p:spPr>
      </p:pic>
      <p:grpSp>
        <p:nvGrpSpPr>
          <p:cNvPr name="Group 6" id="6"/>
          <p:cNvGrpSpPr/>
          <p:nvPr/>
        </p:nvGrpSpPr>
        <p:grpSpPr>
          <a:xfrm rot="0">
            <a:off x="11218210" y="0"/>
            <a:ext cx="7073136" cy="2347581"/>
            <a:chOff x="0" y="0"/>
            <a:chExt cx="9430847" cy="3130108"/>
          </a:xfrm>
        </p:grpSpPr>
        <p:sp>
          <p:nvSpPr>
            <p:cNvPr name="TextBox 7" id="7"/>
            <p:cNvSpPr txBox="true"/>
            <p:nvPr/>
          </p:nvSpPr>
          <p:spPr>
            <a:xfrm rot="0">
              <a:off x="0" y="-28575"/>
              <a:ext cx="9430847" cy="1440815"/>
            </a:xfrm>
            <a:prstGeom prst="rect">
              <a:avLst/>
            </a:prstGeom>
          </p:spPr>
          <p:txBody>
            <a:bodyPr anchor="t" rtlCol="false" tIns="0" lIns="0" bIns="0" rIns="0">
              <a:spAutoFit/>
            </a:bodyPr>
            <a:lstStyle/>
            <a:p>
              <a:pPr algn="r">
                <a:lnSpc>
                  <a:spcPts val="8609"/>
                </a:lnSpc>
              </a:pPr>
              <a:r>
                <a:rPr lang="en-US" sz="6999" spc="69">
                  <a:solidFill>
                    <a:srgbClr val="191919"/>
                  </a:solidFill>
                  <a:latin typeface="Aileron Heavy"/>
                </a:rPr>
                <a:t>Nuestro CI-CD</a:t>
              </a:r>
            </a:p>
          </p:txBody>
        </p:sp>
        <p:sp>
          <p:nvSpPr>
            <p:cNvPr name="TextBox 8" id="8"/>
            <p:cNvSpPr txBox="true"/>
            <p:nvPr/>
          </p:nvSpPr>
          <p:spPr>
            <a:xfrm rot="0">
              <a:off x="0" y="1998749"/>
              <a:ext cx="9430847" cy="1131358"/>
            </a:xfrm>
            <a:prstGeom prst="rect">
              <a:avLst/>
            </a:prstGeom>
          </p:spPr>
          <p:txBody>
            <a:bodyPr anchor="t" rtlCol="false" tIns="0" lIns="0" bIns="0" rIns="0">
              <a:spAutoFit/>
            </a:bodyPr>
            <a:lstStyle/>
            <a:p>
              <a:pPr algn="r">
                <a:lnSpc>
                  <a:spcPts val="3499"/>
                </a:lnSpc>
              </a:pPr>
              <a:r>
                <a:rPr lang="en-US" sz="2499" spc="97">
                  <a:solidFill>
                    <a:srgbClr val="191919"/>
                  </a:solidFill>
                  <a:latin typeface="Aileron"/>
                </a:rPr>
                <a:t>Integración y Despliegue continuo mediante Github Actions, Docker y Python.</a:t>
              </a:r>
            </a:p>
          </p:txBody>
        </p:sp>
      </p:grpSp>
      <p:sp>
        <p:nvSpPr>
          <p:cNvPr name="TextBox 9" id="9"/>
          <p:cNvSpPr txBox="true"/>
          <p:nvPr/>
        </p:nvSpPr>
        <p:spPr>
          <a:xfrm rot="0">
            <a:off x="743641" y="4547324"/>
            <a:ext cx="3757567" cy="1180465"/>
          </a:xfrm>
          <a:prstGeom prst="rect">
            <a:avLst/>
          </a:prstGeom>
        </p:spPr>
        <p:txBody>
          <a:bodyPr anchor="t" rtlCol="false" tIns="0" lIns="0" bIns="0" rIns="0">
            <a:spAutoFit/>
          </a:bodyPr>
          <a:lstStyle/>
          <a:p>
            <a:pPr algn="ctr">
              <a:lnSpc>
                <a:spcPts val="4759"/>
              </a:lnSpc>
            </a:pPr>
            <a:r>
              <a:rPr lang="en-US" sz="3399">
                <a:solidFill>
                  <a:srgbClr val="191919"/>
                </a:solidFill>
                <a:latin typeface="Canva Sans"/>
              </a:rPr>
              <a:t>Pull request a main</a:t>
            </a:r>
          </a:p>
        </p:txBody>
      </p:sp>
      <p:sp>
        <p:nvSpPr>
          <p:cNvPr name="TextBox 10" id="10"/>
          <p:cNvSpPr txBox="true"/>
          <p:nvPr/>
        </p:nvSpPr>
        <p:spPr>
          <a:xfrm rot="0">
            <a:off x="4612342" y="2280906"/>
            <a:ext cx="4644132" cy="580390"/>
          </a:xfrm>
          <a:prstGeom prst="rect">
            <a:avLst/>
          </a:prstGeom>
        </p:spPr>
        <p:txBody>
          <a:bodyPr anchor="t" rtlCol="false" tIns="0" lIns="0" bIns="0" rIns="0">
            <a:spAutoFit/>
          </a:bodyPr>
          <a:lstStyle/>
          <a:p>
            <a:pPr algn="ctr">
              <a:lnSpc>
                <a:spcPts val="4759"/>
              </a:lnSpc>
            </a:pPr>
            <a:r>
              <a:rPr lang="en-US" sz="3399">
                <a:solidFill>
                  <a:srgbClr val="191919"/>
                </a:solidFill>
                <a:latin typeface="Canva Sans"/>
              </a:rPr>
              <a:t>Se hacen las imágenes</a:t>
            </a:r>
          </a:p>
        </p:txBody>
      </p:sp>
      <p:sp>
        <p:nvSpPr>
          <p:cNvPr name="TextBox 11" id="11"/>
          <p:cNvSpPr txBox="true"/>
          <p:nvPr/>
        </p:nvSpPr>
        <p:spPr>
          <a:xfrm rot="0">
            <a:off x="9256474" y="4767037"/>
            <a:ext cx="7659588" cy="580390"/>
          </a:xfrm>
          <a:prstGeom prst="rect">
            <a:avLst/>
          </a:prstGeom>
        </p:spPr>
        <p:txBody>
          <a:bodyPr anchor="t" rtlCol="false" tIns="0" lIns="0" bIns="0" rIns="0">
            <a:spAutoFit/>
          </a:bodyPr>
          <a:lstStyle/>
          <a:p>
            <a:pPr algn="ctr">
              <a:lnSpc>
                <a:spcPts val="4759"/>
              </a:lnSpc>
            </a:pPr>
            <a:r>
              <a:rPr lang="en-US" sz="3399">
                <a:solidFill>
                  <a:srgbClr val="191919"/>
                </a:solidFill>
                <a:latin typeface="Canva Sans"/>
              </a:rPr>
              <a:t>Testeo [!] y push a registro de docker</a:t>
            </a:r>
          </a:p>
        </p:txBody>
      </p:sp>
      <p:grpSp>
        <p:nvGrpSpPr>
          <p:cNvPr name="Group 12" id="12"/>
          <p:cNvGrpSpPr/>
          <p:nvPr/>
        </p:nvGrpSpPr>
        <p:grpSpPr>
          <a:xfrm rot="0">
            <a:off x="12408874" y="5648675"/>
            <a:ext cx="1354789" cy="1345940"/>
            <a:chOff x="0" y="0"/>
            <a:chExt cx="818144" cy="812800"/>
          </a:xfrm>
        </p:grpSpPr>
        <p:sp>
          <p:nvSpPr>
            <p:cNvPr name="Freeform 13" id="13"/>
            <p:cNvSpPr/>
            <p:nvPr/>
          </p:nvSpPr>
          <p:spPr>
            <a:xfrm flipH="false" flipV="false" rot="0">
              <a:off x="0" y="0"/>
              <a:ext cx="818144" cy="812800"/>
            </a:xfrm>
            <a:custGeom>
              <a:avLst/>
              <a:gdLst/>
              <a:ahLst/>
              <a:cxnLst/>
              <a:rect r="r" b="b" t="t" l="l"/>
              <a:pathLst>
                <a:path h="812800" w="818144">
                  <a:moveTo>
                    <a:pt x="409072" y="0"/>
                  </a:moveTo>
                  <a:cubicBezTo>
                    <a:pt x="183148" y="0"/>
                    <a:pt x="0" y="181951"/>
                    <a:pt x="0" y="406400"/>
                  </a:cubicBezTo>
                  <a:cubicBezTo>
                    <a:pt x="0" y="630849"/>
                    <a:pt x="183148" y="812800"/>
                    <a:pt x="409072" y="812800"/>
                  </a:cubicBezTo>
                  <a:cubicBezTo>
                    <a:pt x="634996" y="812800"/>
                    <a:pt x="818144" y="630849"/>
                    <a:pt x="818144" y="406400"/>
                  </a:cubicBezTo>
                  <a:cubicBezTo>
                    <a:pt x="818144" y="181951"/>
                    <a:pt x="634996" y="0"/>
                    <a:pt x="409072" y="0"/>
                  </a:cubicBezTo>
                  <a:close/>
                </a:path>
              </a:pathLst>
            </a:custGeom>
            <a:blipFill>
              <a:blip r:embed="rId9"/>
              <a:stretch>
                <a:fillRect l="0" t="-328" r="0" b="-328"/>
              </a:stretch>
            </a:blipFill>
          </p:spPr>
        </p:sp>
      </p:grpSp>
      <p:grpSp>
        <p:nvGrpSpPr>
          <p:cNvPr name="Group 14" id="14"/>
          <p:cNvGrpSpPr/>
          <p:nvPr/>
        </p:nvGrpSpPr>
        <p:grpSpPr>
          <a:xfrm rot="0">
            <a:off x="9491947" y="1931469"/>
            <a:ext cx="1354789" cy="1345940"/>
            <a:chOff x="0" y="0"/>
            <a:chExt cx="818144" cy="812800"/>
          </a:xfrm>
        </p:grpSpPr>
        <p:sp>
          <p:nvSpPr>
            <p:cNvPr name="Freeform 15" id="15"/>
            <p:cNvSpPr/>
            <p:nvPr/>
          </p:nvSpPr>
          <p:spPr>
            <a:xfrm flipH="false" flipV="false" rot="0">
              <a:off x="0" y="0"/>
              <a:ext cx="818144" cy="812800"/>
            </a:xfrm>
            <a:custGeom>
              <a:avLst/>
              <a:gdLst/>
              <a:ahLst/>
              <a:cxnLst/>
              <a:rect r="r" b="b" t="t" l="l"/>
              <a:pathLst>
                <a:path h="812800" w="818144">
                  <a:moveTo>
                    <a:pt x="409072" y="0"/>
                  </a:moveTo>
                  <a:cubicBezTo>
                    <a:pt x="183148" y="0"/>
                    <a:pt x="0" y="181951"/>
                    <a:pt x="0" y="406400"/>
                  </a:cubicBezTo>
                  <a:cubicBezTo>
                    <a:pt x="0" y="630849"/>
                    <a:pt x="183148" y="812800"/>
                    <a:pt x="409072" y="812800"/>
                  </a:cubicBezTo>
                  <a:cubicBezTo>
                    <a:pt x="634996" y="812800"/>
                    <a:pt x="818144" y="630849"/>
                    <a:pt x="818144" y="406400"/>
                  </a:cubicBezTo>
                  <a:cubicBezTo>
                    <a:pt x="818144" y="181951"/>
                    <a:pt x="634996" y="0"/>
                    <a:pt x="409072" y="0"/>
                  </a:cubicBezTo>
                  <a:close/>
                </a:path>
              </a:pathLst>
            </a:custGeom>
            <a:blipFill>
              <a:blip r:embed="rId9"/>
              <a:stretch>
                <a:fillRect l="0" t="-328" r="0" b="-328"/>
              </a:stretch>
            </a:blipFill>
          </p:spPr>
        </p:sp>
      </p:grpSp>
      <p:grpSp>
        <p:nvGrpSpPr>
          <p:cNvPr name="Group 16" id="16"/>
          <p:cNvGrpSpPr/>
          <p:nvPr/>
        </p:nvGrpSpPr>
        <p:grpSpPr>
          <a:xfrm rot="0">
            <a:off x="2887802" y="1931469"/>
            <a:ext cx="1354789" cy="1345940"/>
            <a:chOff x="0" y="0"/>
            <a:chExt cx="818144" cy="812800"/>
          </a:xfrm>
        </p:grpSpPr>
        <p:sp>
          <p:nvSpPr>
            <p:cNvPr name="Freeform 17" id="17"/>
            <p:cNvSpPr/>
            <p:nvPr/>
          </p:nvSpPr>
          <p:spPr>
            <a:xfrm flipH="false" flipV="false" rot="0">
              <a:off x="0" y="0"/>
              <a:ext cx="818144" cy="812800"/>
            </a:xfrm>
            <a:custGeom>
              <a:avLst/>
              <a:gdLst/>
              <a:ahLst/>
              <a:cxnLst/>
              <a:rect r="r" b="b" t="t" l="l"/>
              <a:pathLst>
                <a:path h="812800" w="818144">
                  <a:moveTo>
                    <a:pt x="409072" y="0"/>
                  </a:moveTo>
                  <a:cubicBezTo>
                    <a:pt x="183148" y="0"/>
                    <a:pt x="0" y="181951"/>
                    <a:pt x="0" y="406400"/>
                  </a:cubicBezTo>
                  <a:cubicBezTo>
                    <a:pt x="0" y="630849"/>
                    <a:pt x="183148" y="812800"/>
                    <a:pt x="409072" y="812800"/>
                  </a:cubicBezTo>
                  <a:cubicBezTo>
                    <a:pt x="634996" y="812800"/>
                    <a:pt x="818144" y="630849"/>
                    <a:pt x="818144" y="406400"/>
                  </a:cubicBezTo>
                  <a:cubicBezTo>
                    <a:pt x="818144" y="181951"/>
                    <a:pt x="634996" y="0"/>
                    <a:pt x="409072" y="0"/>
                  </a:cubicBezTo>
                  <a:close/>
                </a:path>
              </a:pathLst>
            </a:custGeom>
            <a:blipFill>
              <a:blip r:embed="rId10"/>
              <a:stretch>
                <a:fillRect l="0" t="-328" r="0" b="-328"/>
              </a:stretch>
            </a:blipFill>
          </p:spPr>
        </p:sp>
      </p:grpSp>
      <p:grpSp>
        <p:nvGrpSpPr>
          <p:cNvPr name="Group 18" id="18"/>
          <p:cNvGrpSpPr/>
          <p:nvPr/>
        </p:nvGrpSpPr>
        <p:grpSpPr>
          <a:xfrm rot="0">
            <a:off x="1945030" y="5852228"/>
            <a:ext cx="1354789" cy="1345940"/>
            <a:chOff x="0" y="0"/>
            <a:chExt cx="818144" cy="812800"/>
          </a:xfrm>
        </p:grpSpPr>
        <p:sp>
          <p:nvSpPr>
            <p:cNvPr name="Freeform 19" id="19"/>
            <p:cNvSpPr/>
            <p:nvPr/>
          </p:nvSpPr>
          <p:spPr>
            <a:xfrm flipH="false" flipV="false" rot="0">
              <a:off x="0" y="0"/>
              <a:ext cx="818144" cy="812800"/>
            </a:xfrm>
            <a:custGeom>
              <a:avLst/>
              <a:gdLst/>
              <a:ahLst/>
              <a:cxnLst/>
              <a:rect r="r" b="b" t="t" l="l"/>
              <a:pathLst>
                <a:path h="812800" w="818144">
                  <a:moveTo>
                    <a:pt x="409072" y="0"/>
                  </a:moveTo>
                  <a:cubicBezTo>
                    <a:pt x="183148" y="0"/>
                    <a:pt x="0" y="181951"/>
                    <a:pt x="0" y="406400"/>
                  </a:cubicBezTo>
                  <a:cubicBezTo>
                    <a:pt x="0" y="630849"/>
                    <a:pt x="183148" y="812800"/>
                    <a:pt x="409072" y="812800"/>
                  </a:cubicBezTo>
                  <a:cubicBezTo>
                    <a:pt x="634996" y="812800"/>
                    <a:pt x="818144" y="630849"/>
                    <a:pt x="818144" y="406400"/>
                  </a:cubicBezTo>
                  <a:cubicBezTo>
                    <a:pt x="818144" y="181951"/>
                    <a:pt x="634996" y="0"/>
                    <a:pt x="409072" y="0"/>
                  </a:cubicBezTo>
                  <a:close/>
                </a:path>
              </a:pathLst>
            </a:custGeom>
            <a:blipFill>
              <a:blip r:embed="rId10"/>
              <a:stretch>
                <a:fillRect l="0" t="-328" r="0" b="-328"/>
              </a:stretch>
            </a:blipFill>
          </p:spPr>
        </p:sp>
      </p:grpSp>
      <p:sp>
        <p:nvSpPr>
          <p:cNvPr name="TextBox 20" id="20"/>
          <p:cNvSpPr txBox="true"/>
          <p:nvPr/>
        </p:nvSpPr>
        <p:spPr>
          <a:xfrm rot="0">
            <a:off x="8295251" y="7588632"/>
            <a:ext cx="4426843" cy="580390"/>
          </a:xfrm>
          <a:prstGeom prst="rect">
            <a:avLst/>
          </a:prstGeom>
        </p:spPr>
        <p:txBody>
          <a:bodyPr anchor="t" rtlCol="false" tIns="0" lIns="0" bIns="0" rIns="0">
            <a:spAutoFit/>
          </a:bodyPr>
          <a:lstStyle/>
          <a:p>
            <a:pPr algn="ctr">
              <a:lnSpc>
                <a:spcPts val="4759"/>
              </a:lnSpc>
            </a:pPr>
            <a:r>
              <a:rPr lang="en-US" sz="3399">
                <a:solidFill>
                  <a:srgbClr val="191919"/>
                </a:solidFill>
                <a:latin typeface="Canva Sans"/>
              </a:rPr>
              <a:t>Selección de entorno</a:t>
            </a:r>
          </a:p>
        </p:txBody>
      </p:sp>
      <p:grpSp>
        <p:nvGrpSpPr>
          <p:cNvPr name="Group 21" id="21"/>
          <p:cNvGrpSpPr/>
          <p:nvPr/>
        </p:nvGrpSpPr>
        <p:grpSpPr>
          <a:xfrm rot="0">
            <a:off x="9680245" y="8499186"/>
            <a:ext cx="1354789" cy="1345940"/>
            <a:chOff x="0" y="0"/>
            <a:chExt cx="818144" cy="812800"/>
          </a:xfrm>
        </p:grpSpPr>
        <p:sp>
          <p:nvSpPr>
            <p:cNvPr name="Freeform 22" id="22"/>
            <p:cNvSpPr/>
            <p:nvPr/>
          </p:nvSpPr>
          <p:spPr>
            <a:xfrm flipH="false" flipV="false" rot="0">
              <a:off x="0" y="0"/>
              <a:ext cx="818144" cy="812800"/>
            </a:xfrm>
            <a:custGeom>
              <a:avLst/>
              <a:gdLst/>
              <a:ahLst/>
              <a:cxnLst/>
              <a:rect r="r" b="b" t="t" l="l"/>
              <a:pathLst>
                <a:path h="812800" w="818144">
                  <a:moveTo>
                    <a:pt x="409072" y="0"/>
                  </a:moveTo>
                  <a:cubicBezTo>
                    <a:pt x="183148" y="0"/>
                    <a:pt x="0" y="181951"/>
                    <a:pt x="0" y="406400"/>
                  </a:cubicBezTo>
                  <a:cubicBezTo>
                    <a:pt x="0" y="630849"/>
                    <a:pt x="183148" y="812800"/>
                    <a:pt x="409072" y="812800"/>
                  </a:cubicBezTo>
                  <a:cubicBezTo>
                    <a:pt x="634996" y="812800"/>
                    <a:pt x="818144" y="630849"/>
                    <a:pt x="818144" y="406400"/>
                  </a:cubicBezTo>
                  <a:cubicBezTo>
                    <a:pt x="818144" y="181951"/>
                    <a:pt x="634996" y="0"/>
                    <a:pt x="409072" y="0"/>
                  </a:cubicBezTo>
                  <a:close/>
                </a:path>
              </a:pathLst>
            </a:custGeom>
            <a:blipFill>
              <a:blip r:embed="rId11"/>
              <a:stretch>
                <a:fillRect l="0" t="-5125" r="0" b="-5125"/>
              </a:stretch>
            </a:blipFill>
          </p:spPr>
        </p:sp>
      </p:grpSp>
      <p:sp>
        <p:nvSpPr>
          <p:cNvPr name="Freeform 23" id="23"/>
          <p:cNvSpPr/>
          <p:nvPr/>
        </p:nvSpPr>
        <p:spPr>
          <a:xfrm flipH="false" flipV="false" rot="-10800000">
            <a:off x="4668319" y="5722261"/>
            <a:ext cx="4532179" cy="2266090"/>
          </a:xfrm>
          <a:custGeom>
            <a:avLst/>
            <a:gdLst/>
            <a:ahLst/>
            <a:cxnLst/>
            <a:rect r="r" b="b" t="t" l="l"/>
            <a:pathLst>
              <a:path h="2266090" w="4532179">
                <a:moveTo>
                  <a:pt x="0" y="0"/>
                </a:moveTo>
                <a:lnTo>
                  <a:pt x="4532179" y="0"/>
                </a:lnTo>
                <a:lnTo>
                  <a:pt x="4532179" y="2266090"/>
                </a:lnTo>
                <a:lnTo>
                  <a:pt x="0" y="226609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24" id="24"/>
          <p:cNvGrpSpPr/>
          <p:nvPr/>
        </p:nvGrpSpPr>
        <p:grpSpPr>
          <a:xfrm rot="0">
            <a:off x="2643313" y="8845506"/>
            <a:ext cx="1354789" cy="1345940"/>
            <a:chOff x="0" y="0"/>
            <a:chExt cx="818144" cy="812800"/>
          </a:xfrm>
        </p:grpSpPr>
        <p:sp>
          <p:nvSpPr>
            <p:cNvPr name="Freeform 25" id="25"/>
            <p:cNvSpPr/>
            <p:nvPr/>
          </p:nvSpPr>
          <p:spPr>
            <a:xfrm flipH="false" flipV="false" rot="0">
              <a:off x="0" y="0"/>
              <a:ext cx="818144" cy="812800"/>
            </a:xfrm>
            <a:custGeom>
              <a:avLst/>
              <a:gdLst/>
              <a:ahLst/>
              <a:cxnLst/>
              <a:rect r="r" b="b" t="t" l="l"/>
              <a:pathLst>
                <a:path h="812800" w="818144">
                  <a:moveTo>
                    <a:pt x="409072" y="0"/>
                  </a:moveTo>
                  <a:cubicBezTo>
                    <a:pt x="183148" y="0"/>
                    <a:pt x="0" y="181951"/>
                    <a:pt x="0" y="406400"/>
                  </a:cubicBezTo>
                  <a:cubicBezTo>
                    <a:pt x="0" y="630849"/>
                    <a:pt x="183148" y="812800"/>
                    <a:pt x="409072" y="812800"/>
                  </a:cubicBezTo>
                  <a:cubicBezTo>
                    <a:pt x="634996" y="812800"/>
                    <a:pt x="818144" y="630849"/>
                    <a:pt x="818144" y="406400"/>
                  </a:cubicBezTo>
                  <a:cubicBezTo>
                    <a:pt x="818144" y="181951"/>
                    <a:pt x="634996" y="0"/>
                    <a:pt x="409072" y="0"/>
                  </a:cubicBezTo>
                  <a:close/>
                </a:path>
              </a:pathLst>
            </a:custGeom>
            <a:blipFill>
              <a:blip r:embed="rId9"/>
              <a:stretch>
                <a:fillRect l="0" t="-328" r="0" b="-328"/>
              </a:stretch>
            </a:blipFill>
          </p:spPr>
        </p:sp>
      </p:grpSp>
      <p:sp>
        <p:nvSpPr>
          <p:cNvPr name="TextBox 26" id="26"/>
          <p:cNvSpPr txBox="true"/>
          <p:nvPr/>
        </p:nvSpPr>
        <p:spPr>
          <a:xfrm rot="0">
            <a:off x="1110300" y="7588632"/>
            <a:ext cx="4909794" cy="1180465"/>
          </a:xfrm>
          <a:prstGeom prst="rect">
            <a:avLst/>
          </a:prstGeom>
        </p:spPr>
        <p:txBody>
          <a:bodyPr anchor="t" rtlCol="false" tIns="0" lIns="0" bIns="0" rIns="0">
            <a:spAutoFit/>
          </a:bodyPr>
          <a:lstStyle/>
          <a:p>
            <a:pPr algn="ctr">
              <a:lnSpc>
                <a:spcPts val="4759"/>
              </a:lnSpc>
            </a:pPr>
            <a:r>
              <a:rPr lang="en-US" sz="3399">
                <a:solidFill>
                  <a:srgbClr val="191919"/>
                </a:solidFill>
                <a:latin typeface="Canva Sans"/>
              </a:rPr>
              <a:t>Redespliegue de Docker Compose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7613702" cy="10287000"/>
            <a:chOff x="0" y="0"/>
            <a:chExt cx="2005255" cy="2709333"/>
          </a:xfrm>
        </p:grpSpPr>
        <p:sp>
          <p:nvSpPr>
            <p:cNvPr name="Freeform 3" id="3"/>
            <p:cNvSpPr/>
            <p:nvPr/>
          </p:nvSpPr>
          <p:spPr>
            <a:xfrm flipH="false" flipV="false" rot="0">
              <a:off x="0" y="0"/>
              <a:ext cx="2005255" cy="2709333"/>
            </a:xfrm>
            <a:custGeom>
              <a:avLst/>
              <a:gdLst/>
              <a:ahLst/>
              <a:cxnLst/>
              <a:rect r="r" b="b" t="t" l="l"/>
              <a:pathLst>
                <a:path h="2709333" w="2005255">
                  <a:moveTo>
                    <a:pt x="0" y="0"/>
                  </a:moveTo>
                  <a:lnTo>
                    <a:pt x="2005255" y="0"/>
                  </a:lnTo>
                  <a:lnTo>
                    <a:pt x="2005255" y="2709333"/>
                  </a:lnTo>
                  <a:lnTo>
                    <a:pt x="0" y="2709333"/>
                  </a:lnTo>
                  <a:close/>
                </a:path>
              </a:pathLst>
            </a:custGeom>
            <a:solidFill>
              <a:srgbClr val="BFE5EF">
                <a:alpha val="60784"/>
              </a:srgbClr>
            </a:solidFill>
          </p:spPr>
        </p:sp>
        <p:sp>
          <p:nvSpPr>
            <p:cNvPr name="TextBox 4" id="4"/>
            <p:cNvSpPr txBox="true"/>
            <p:nvPr/>
          </p:nvSpPr>
          <p:spPr>
            <a:xfrm>
              <a:off x="0" y="-19050"/>
              <a:ext cx="2005255" cy="2728383"/>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0" y="-79762"/>
            <a:ext cx="7613702" cy="10366762"/>
          </a:xfrm>
          <a:custGeom>
            <a:avLst/>
            <a:gdLst/>
            <a:ahLst/>
            <a:cxnLst/>
            <a:rect r="r" b="b" t="t" l="l"/>
            <a:pathLst>
              <a:path h="10366762" w="7613702">
                <a:moveTo>
                  <a:pt x="0" y="0"/>
                </a:moveTo>
                <a:lnTo>
                  <a:pt x="7613702" y="0"/>
                </a:lnTo>
                <a:lnTo>
                  <a:pt x="7613702" y="10366762"/>
                </a:lnTo>
                <a:lnTo>
                  <a:pt x="0" y="10366762"/>
                </a:lnTo>
                <a:lnTo>
                  <a:pt x="0" y="0"/>
                </a:lnTo>
                <a:close/>
              </a:path>
            </a:pathLst>
          </a:custGeom>
          <a:blipFill>
            <a:blip r:embed="rId2">
              <a:alphaModFix amt="35000"/>
            </a:blip>
            <a:stretch>
              <a:fillRect l="0" t="0" r="-104175" b="0"/>
            </a:stretch>
          </a:blipFill>
        </p:spPr>
      </p:sp>
      <p:grpSp>
        <p:nvGrpSpPr>
          <p:cNvPr name="Group 6" id="6"/>
          <p:cNvGrpSpPr/>
          <p:nvPr/>
        </p:nvGrpSpPr>
        <p:grpSpPr>
          <a:xfrm rot="0">
            <a:off x="5158032" y="2724089"/>
            <a:ext cx="7971935" cy="4838821"/>
            <a:chOff x="0" y="0"/>
            <a:chExt cx="10629247" cy="6451762"/>
          </a:xfrm>
        </p:grpSpPr>
        <p:grpSp>
          <p:nvGrpSpPr>
            <p:cNvPr name="Group 7" id="7"/>
            <p:cNvGrpSpPr/>
            <p:nvPr/>
          </p:nvGrpSpPr>
          <p:grpSpPr>
            <a:xfrm rot="0">
              <a:off x="0" y="0"/>
              <a:ext cx="10629247" cy="6451762"/>
              <a:chOff x="0" y="0"/>
              <a:chExt cx="1014292" cy="615657"/>
            </a:xfrm>
          </p:grpSpPr>
          <p:sp>
            <p:nvSpPr>
              <p:cNvPr name="Freeform 8" id="8"/>
              <p:cNvSpPr/>
              <p:nvPr/>
            </p:nvSpPr>
            <p:spPr>
              <a:xfrm flipH="false" flipV="false" rot="0">
                <a:off x="0" y="0"/>
                <a:ext cx="1014292" cy="615657"/>
              </a:xfrm>
              <a:custGeom>
                <a:avLst/>
                <a:gdLst/>
                <a:ahLst/>
                <a:cxnLst/>
                <a:rect r="r" b="b" t="t" l="l"/>
                <a:pathLst>
                  <a:path h="615657" w="1014292">
                    <a:moveTo>
                      <a:pt x="0" y="0"/>
                    </a:moveTo>
                    <a:lnTo>
                      <a:pt x="1014292" y="0"/>
                    </a:lnTo>
                    <a:lnTo>
                      <a:pt x="1014292" y="615657"/>
                    </a:lnTo>
                    <a:lnTo>
                      <a:pt x="0" y="615657"/>
                    </a:lnTo>
                    <a:close/>
                  </a:path>
                </a:pathLst>
              </a:custGeom>
              <a:solidFill>
                <a:srgbClr val="4BACC6">
                  <a:alpha val="82745"/>
                </a:srgbClr>
              </a:solidFill>
              <a:ln cap="sq">
                <a:noFill/>
                <a:prstDash val="solid"/>
                <a:miter/>
              </a:ln>
            </p:spPr>
          </p:sp>
          <p:sp>
            <p:nvSpPr>
              <p:cNvPr name="TextBox 9" id="9"/>
              <p:cNvSpPr txBox="true"/>
              <p:nvPr/>
            </p:nvSpPr>
            <p:spPr>
              <a:xfrm>
                <a:off x="0" y="-19050"/>
                <a:ext cx="1014292" cy="634707"/>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0" id="10"/>
            <p:cNvGrpSpPr/>
            <p:nvPr/>
          </p:nvGrpSpPr>
          <p:grpSpPr>
            <a:xfrm rot="0">
              <a:off x="591517" y="378728"/>
              <a:ext cx="9446214" cy="5694306"/>
              <a:chOff x="0" y="0"/>
              <a:chExt cx="1368163" cy="824747"/>
            </a:xfrm>
          </p:grpSpPr>
          <p:sp>
            <p:nvSpPr>
              <p:cNvPr name="Freeform 11" id="11"/>
              <p:cNvSpPr/>
              <p:nvPr/>
            </p:nvSpPr>
            <p:spPr>
              <a:xfrm flipH="false" flipV="false" rot="0">
                <a:off x="0" y="0"/>
                <a:ext cx="1368163" cy="824747"/>
              </a:xfrm>
              <a:custGeom>
                <a:avLst/>
                <a:gdLst/>
                <a:ahLst/>
                <a:cxnLst/>
                <a:rect r="r" b="b" t="t" l="l"/>
                <a:pathLst>
                  <a:path h="824747" w="1368163">
                    <a:moveTo>
                      <a:pt x="0" y="0"/>
                    </a:moveTo>
                    <a:lnTo>
                      <a:pt x="1368163" y="0"/>
                    </a:lnTo>
                    <a:lnTo>
                      <a:pt x="1368163" y="824747"/>
                    </a:lnTo>
                    <a:lnTo>
                      <a:pt x="0" y="824747"/>
                    </a:lnTo>
                    <a:close/>
                  </a:path>
                </a:pathLst>
              </a:custGeom>
              <a:solidFill>
                <a:srgbClr val="000000">
                  <a:alpha val="0"/>
                </a:srgbClr>
              </a:solidFill>
              <a:ln w="57150" cap="sq">
                <a:solidFill>
                  <a:srgbClr val="FFFFFF"/>
                </a:solidFill>
                <a:prstDash val="solid"/>
                <a:miter/>
              </a:ln>
            </p:spPr>
          </p:sp>
          <p:sp>
            <p:nvSpPr>
              <p:cNvPr name="TextBox 12" id="12"/>
              <p:cNvSpPr txBox="true"/>
              <p:nvPr/>
            </p:nvSpPr>
            <p:spPr>
              <a:xfrm>
                <a:off x="0" y="-209550"/>
                <a:ext cx="1368163" cy="1034297"/>
              </a:xfrm>
              <a:prstGeom prst="rect">
                <a:avLst/>
              </a:prstGeom>
            </p:spPr>
            <p:txBody>
              <a:bodyPr anchor="ctr" rtlCol="false" tIns="0" lIns="0" bIns="0" rIns="0"/>
              <a:lstStyle/>
              <a:p>
                <a:pPr algn="ctr" marL="0" indent="0" lvl="0">
                  <a:lnSpc>
                    <a:spcPts val="8512"/>
                  </a:lnSpc>
                  <a:spcBef>
                    <a:spcPct val="0"/>
                  </a:spcBef>
                </a:pPr>
              </a:p>
            </p:txBody>
          </p:sp>
        </p:grpSp>
      </p:grpSp>
      <p:sp>
        <p:nvSpPr>
          <p:cNvPr name="TextBox 13" id="13"/>
          <p:cNvSpPr txBox="true"/>
          <p:nvPr/>
        </p:nvSpPr>
        <p:spPr>
          <a:xfrm rot="0">
            <a:off x="5761527" y="4560031"/>
            <a:ext cx="6764946" cy="962025"/>
          </a:xfrm>
          <a:prstGeom prst="rect">
            <a:avLst/>
          </a:prstGeom>
        </p:spPr>
        <p:txBody>
          <a:bodyPr anchor="t" rtlCol="false" tIns="0" lIns="0" bIns="0" rIns="0">
            <a:spAutoFit/>
          </a:bodyPr>
          <a:lstStyle/>
          <a:p>
            <a:pPr algn="ctr">
              <a:lnSpc>
                <a:spcPts val="7590"/>
              </a:lnSpc>
            </a:pPr>
            <a:r>
              <a:rPr lang="en-US" sz="6325">
                <a:solidFill>
                  <a:srgbClr val="010101"/>
                </a:solidFill>
                <a:latin typeface="TT Drugs"/>
              </a:rPr>
              <a:t>BACKEND</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664318" y="5980713"/>
            <a:ext cx="810058" cy="1600333"/>
            <a:chOff x="0" y="0"/>
            <a:chExt cx="1120320" cy="2213280"/>
          </a:xfrm>
        </p:grpSpPr>
        <p:sp>
          <p:nvSpPr>
            <p:cNvPr name="Freeform 3" id="3"/>
            <p:cNvSpPr/>
            <p:nvPr/>
          </p:nvSpPr>
          <p:spPr>
            <a:xfrm flipH="false" flipV="false" rot="0">
              <a:off x="5334" y="14732"/>
              <a:ext cx="1114933" cy="2194560"/>
            </a:xfrm>
            <a:custGeom>
              <a:avLst/>
              <a:gdLst/>
              <a:ahLst/>
              <a:cxnLst/>
              <a:rect r="r" b="b" t="t" l="l"/>
              <a:pathLst>
                <a:path h="2194560" w="1114933">
                  <a:moveTo>
                    <a:pt x="1114933" y="2159"/>
                  </a:moveTo>
                  <a:cubicBezTo>
                    <a:pt x="1053719" y="876173"/>
                    <a:pt x="640588" y="1650365"/>
                    <a:pt x="20955" y="2194560"/>
                  </a:cubicBezTo>
                  <a:lnTo>
                    <a:pt x="0" y="2170811"/>
                  </a:lnTo>
                  <a:cubicBezTo>
                    <a:pt x="613791" y="1631823"/>
                    <a:pt x="1022731" y="865251"/>
                    <a:pt x="1083310" y="0"/>
                  </a:cubicBezTo>
                  <a:close/>
                </a:path>
              </a:pathLst>
            </a:custGeom>
            <a:solidFill>
              <a:srgbClr val="4BACC6"/>
            </a:solidFill>
          </p:spPr>
        </p:sp>
      </p:grpSp>
      <p:grpSp>
        <p:nvGrpSpPr>
          <p:cNvPr name="Group 4" id="4"/>
          <p:cNvGrpSpPr/>
          <p:nvPr/>
        </p:nvGrpSpPr>
        <p:grpSpPr>
          <a:xfrm rot="0">
            <a:off x="3664318" y="4057086"/>
            <a:ext cx="810058" cy="1593044"/>
            <a:chOff x="0" y="0"/>
            <a:chExt cx="1120320" cy="2203200"/>
          </a:xfrm>
        </p:grpSpPr>
        <p:sp>
          <p:nvSpPr>
            <p:cNvPr name="Freeform 5" id="5"/>
            <p:cNvSpPr/>
            <p:nvPr/>
          </p:nvSpPr>
          <p:spPr>
            <a:xfrm flipH="false" flipV="false" rot="0">
              <a:off x="5334" y="3937"/>
              <a:ext cx="1114933" cy="2184654"/>
            </a:xfrm>
            <a:custGeom>
              <a:avLst/>
              <a:gdLst/>
              <a:ahLst/>
              <a:cxnLst/>
              <a:rect r="r" b="b" t="t" l="l"/>
              <a:pathLst>
                <a:path h="2184654" w="1114933">
                  <a:moveTo>
                    <a:pt x="20955" y="0"/>
                  </a:moveTo>
                  <a:cubicBezTo>
                    <a:pt x="640588" y="543560"/>
                    <a:pt x="1053719" y="1316863"/>
                    <a:pt x="1114933" y="2182368"/>
                  </a:cubicBezTo>
                  <a:lnTo>
                    <a:pt x="1083310" y="2184654"/>
                  </a:lnTo>
                  <a:cubicBezTo>
                    <a:pt x="1022731" y="1327912"/>
                    <a:pt x="613791" y="562229"/>
                    <a:pt x="0" y="23749"/>
                  </a:cubicBezTo>
                  <a:close/>
                </a:path>
              </a:pathLst>
            </a:custGeom>
            <a:solidFill>
              <a:srgbClr val="4BACC6"/>
            </a:solidFill>
          </p:spPr>
        </p:sp>
      </p:grpSp>
      <p:grpSp>
        <p:nvGrpSpPr>
          <p:cNvPr name="Group 6" id="6"/>
          <p:cNvGrpSpPr/>
          <p:nvPr/>
        </p:nvGrpSpPr>
        <p:grpSpPr>
          <a:xfrm rot="0">
            <a:off x="3345188" y="3765028"/>
            <a:ext cx="385767" cy="386287"/>
            <a:chOff x="0" y="0"/>
            <a:chExt cx="533520" cy="534240"/>
          </a:xfrm>
        </p:grpSpPr>
        <p:sp>
          <p:nvSpPr>
            <p:cNvPr name="Freeform 7" id="7"/>
            <p:cNvSpPr/>
            <p:nvPr/>
          </p:nvSpPr>
          <p:spPr>
            <a:xfrm flipH="false" flipV="false" rot="0">
              <a:off x="0" y="0"/>
              <a:ext cx="533527" cy="534289"/>
            </a:xfrm>
            <a:custGeom>
              <a:avLst/>
              <a:gdLst/>
              <a:ahLst/>
              <a:cxnLst/>
              <a:rect r="r" b="b" t="t" l="l"/>
              <a:pathLst>
                <a:path h="534289" w="533527">
                  <a:moveTo>
                    <a:pt x="0" y="267081"/>
                  </a:moveTo>
                  <a:cubicBezTo>
                    <a:pt x="0" y="119634"/>
                    <a:pt x="119380" y="0"/>
                    <a:pt x="266700" y="0"/>
                  </a:cubicBezTo>
                  <a:lnTo>
                    <a:pt x="266700" y="22352"/>
                  </a:lnTo>
                  <a:lnTo>
                    <a:pt x="266700" y="0"/>
                  </a:lnTo>
                  <a:cubicBezTo>
                    <a:pt x="414020" y="0"/>
                    <a:pt x="533400" y="119634"/>
                    <a:pt x="533400" y="267081"/>
                  </a:cubicBezTo>
                  <a:lnTo>
                    <a:pt x="511175" y="267081"/>
                  </a:lnTo>
                  <a:lnTo>
                    <a:pt x="533527" y="267081"/>
                  </a:lnTo>
                  <a:cubicBezTo>
                    <a:pt x="533527" y="414528"/>
                    <a:pt x="414147" y="534162"/>
                    <a:pt x="266827" y="534162"/>
                  </a:cubicBezTo>
                  <a:lnTo>
                    <a:pt x="266827" y="511937"/>
                  </a:lnTo>
                  <a:lnTo>
                    <a:pt x="266827" y="534289"/>
                  </a:lnTo>
                  <a:cubicBezTo>
                    <a:pt x="119507" y="534289"/>
                    <a:pt x="127" y="414655"/>
                    <a:pt x="127" y="267208"/>
                  </a:cubicBezTo>
                  <a:lnTo>
                    <a:pt x="22352" y="267208"/>
                  </a:lnTo>
                  <a:lnTo>
                    <a:pt x="44577" y="267208"/>
                  </a:lnTo>
                  <a:lnTo>
                    <a:pt x="22352" y="267208"/>
                  </a:lnTo>
                  <a:lnTo>
                    <a:pt x="0" y="267208"/>
                  </a:lnTo>
                  <a:moveTo>
                    <a:pt x="44577" y="267208"/>
                  </a:moveTo>
                  <a:cubicBezTo>
                    <a:pt x="44577" y="279527"/>
                    <a:pt x="34544" y="289560"/>
                    <a:pt x="22225" y="289560"/>
                  </a:cubicBezTo>
                  <a:cubicBezTo>
                    <a:pt x="9906" y="289560"/>
                    <a:pt x="0" y="279400"/>
                    <a:pt x="0" y="267081"/>
                  </a:cubicBezTo>
                  <a:cubicBezTo>
                    <a:pt x="0" y="254762"/>
                    <a:pt x="10033" y="244729"/>
                    <a:pt x="22352" y="244729"/>
                  </a:cubicBezTo>
                  <a:cubicBezTo>
                    <a:pt x="34671" y="244729"/>
                    <a:pt x="44704" y="254762"/>
                    <a:pt x="44704" y="267081"/>
                  </a:cubicBezTo>
                  <a:cubicBezTo>
                    <a:pt x="44704" y="390017"/>
                    <a:pt x="144145" y="489585"/>
                    <a:pt x="266827" y="489585"/>
                  </a:cubicBezTo>
                  <a:cubicBezTo>
                    <a:pt x="389509" y="489585"/>
                    <a:pt x="488950" y="390017"/>
                    <a:pt x="488950" y="267081"/>
                  </a:cubicBezTo>
                  <a:cubicBezTo>
                    <a:pt x="488950" y="144145"/>
                    <a:pt x="389382" y="44577"/>
                    <a:pt x="266700" y="44577"/>
                  </a:cubicBezTo>
                  <a:lnTo>
                    <a:pt x="266700" y="22352"/>
                  </a:lnTo>
                  <a:lnTo>
                    <a:pt x="266700" y="44577"/>
                  </a:lnTo>
                  <a:cubicBezTo>
                    <a:pt x="144018" y="44577"/>
                    <a:pt x="44577" y="144145"/>
                    <a:pt x="44577" y="267081"/>
                  </a:cubicBezTo>
                  <a:close/>
                </a:path>
              </a:pathLst>
            </a:custGeom>
            <a:solidFill>
              <a:srgbClr val="4BACC6"/>
            </a:solidFill>
          </p:spPr>
        </p:sp>
      </p:grpSp>
      <p:grpSp>
        <p:nvGrpSpPr>
          <p:cNvPr name="Group 8" id="8"/>
          <p:cNvGrpSpPr/>
          <p:nvPr/>
        </p:nvGrpSpPr>
        <p:grpSpPr>
          <a:xfrm rot="0">
            <a:off x="3443582" y="3863942"/>
            <a:ext cx="188458" cy="188458"/>
            <a:chOff x="0" y="0"/>
            <a:chExt cx="260640" cy="260640"/>
          </a:xfrm>
        </p:grpSpPr>
        <p:sp>
          <p:nvSpPr>
            <p:cNvPr name="Freeform 9" id="9"/>
            <p:cNvSpPr/>
            <p:nvPr/>
          </p:nvSpPr>
          <p:spPr>
            <a:xfrm flipH="false" flipV="false" rot="0">
              <a:off x="0" y="0"/>
              <a:ext cx="260604" cy="260604"/>
            </a:xfrm>
            <a:custGeom>
              <a:avLst/>
              <a:gdLst/>
              <a:ahLst/>
              <a:cxnLst/>
              <a:rect r="r" b="b" t="t" l="l"/>
              <a:pathLst>
                <a:path h="260604" w="260604">
                  <a:moveTo>
                    <a:pt x="0" y="130302"/>
                  </a:moveTo>
                  <a:cubicBezTo>
                    <a:pt x="0" y="58293"/>
                    <a:pt x="58293" y="0"/>
                    <a:pt x="130302" y="0"/>
                  </a:cubicBezTo>
                  <a:cubicBezTo>
                    <a:pt x="202311" y="0"/>
                    <a:pt x="260604" y="58293"/>
                    <a:pt x="260604" y="130302"/>
                  </a:cubicBezTo>
                  <a:cubicBezTo>
                    <a:pt x="260604" y="202311"/>
                    <a:pt x="202311" y="260604"/>
                    <a:pt x="130302" y="260604"/>
                  </a:cubicBezTo>
                  <a:cubicBezTo>
                    <a:pt x="58293" y="260604"/>
                    <a:pt x="0" y="202311"/>
                    <a:pt x="0" y="130302"/>
                  </a:cubicBezTo>
                  <a:close/>
                </a:path>
              </a:pathLst>
            </a:custGeom>
            <a:solidFill>
              <a:srgbClr val="4BACC6"/>
            </a:solidFill>
          </p:spPr>
        </p:sp>
      </p:grpSp>
      <p:grpSp>
        <p:nvGrpSpPr>
          <p:cNvPr name="Group 10" id="10"/>
          <p:cNvGrpSpPr/>
          <p:nvPr/>
        </p:nvGrpSpPr>
        <p:grpSpPr>
          <a:xfrm rot="0">
            <a:off x="4281753" y="5622538"/>
            <a:ext cx="385767" cy="385767"/>
            <a:chOff x="0" y="0"/>
            <a:chExt cx="533520" cy="533520"/>
          </a:xfrm>
        </p:grpSpPr>
        <p:sp>
          <p:nvSpPr>
            <p:cNvPr name="Freeform 11" id="11"/>
            <p:cNvSpPr/>
            <p:nvPr/>
          </p:nvSpPr>
          <p:spPr>
            <a:xfrm flipH="false" flipV="false" rot="0">
              <a:off x="0" y="0"/>
              <a:ext cx="533527" cy="533527"/>
            </a:xfrm>
            <a:custGeom>
              <a:avLst/>
              <a:gdLst/>
              <a:ahLst/>
              <a:cxnLst/>
              <a:rect r="r" b="b" t="t" l="l"/>
              <a:pathLst>
                <a:path h="533527" w="533527">
                  <a:moveTo>
                    <a:pt x="0" y="266700"/>
                  </a:moveTo>
                  <a:cubicBezTo>
                    <a:pt x="0" y="119380"/>
                    <a:pt x="119380" y="0"/>
                    <a:pt x="266700" y="0"/>
                  </a:cubicBezTo>
                  <a:lnTo>
                    <a:pt x="266700" y="22352"/>
                  </a:lnTo>
                  <a:lnTo>
                    <a:pt x="266700" y="0"/>
                  </a:lnTo>
                  <a:cubicBezTo>
                    <a:pt x="414020" y="0"/>
                    <a:pt x="533400" y="119380"/>
                    <a:pt x="533400" y="266700"/>
                  </a:cubicBezTo>
                  <a:lnTo>
                    <a:pt x="511175" y="266700"/>
                  </a:lnTo>
                  <a:lnTo>
                    <a:pt x="533527" y="266700"/>
                  </a:lnTo>
                  <a:cubicBezTo>
                    <a:pt x="533527" y="414020"/>
                    <a:pt x="414147" y="533400"/>
                    <a:pt x="266827" y="533400"/>
                  </a:cubicBezTo>
                  <a:lnTo>
                    <a:pt x="266827" y="511175"/>
                  </a:lnTo>
                  <a:lnTo>
                    <a:pt x="266827" y="533527"/>
                  </a:lnTo>
                  <a:cubicBezTo>
                    <a:pt x="119507" y="533527"/>
                    <a:pt x="127" y="414147"/>
                    <a:pt x="127" y="266827"/>
                  </a:cubicBezTo>
                  <a:lnTo>
                    <a:pt x="22352" y="266827"/>
                  </a:lnTo>
                  <a:lnTo>
                    <a:pt x="44577" y="266827"/>
                  </a:lnTo>
                  <a:lnTo>
                    <a:pt x="22352" y="266827"/>
                  </a:lnTo>
                  <a:lnTo>
                    <a:pt x="0" y="266827"/>
                  </a:lnTo>
                  <a:moveTo>
                    <a:pt x="44577" y="266827"/>
                  </a:moveTo>
                  <a:cubicBezTo>
                    <a:pt x="44577" y="279146"/>
                    <a:pt x="34544" y="289179"/>
                    <a:pt x="22225" y="289179"/>
                  </a:cubicBezTo>
                  <a:cubicBezTo>
                    <a:pt x="9906" y="289179"/>
                    <a:pt x="0" y="279146"/>
                    <a:pt x="0" y="266700"/>
                  </a:cubicBezTo>
                  <a:cubicBezTo>
                    <a:pt x="0" y="254254"/>
                    <a:pt x="10033" y="244348"/>
                    <a:pt x="22352" y="244348"/>
                  </a:cubicBezTo>
                  <a:cubicBezTo>
                    <a:pt x="34671" y="244348"/>
                    <a:pt x="44704" y="254381"/>
                    <a:pt x="44704" y="266700"/>
                  </a:cubicBezTo>
                  <a:cubicBezTo>
                    <a:pt x="44704" y="389382"/>
                    <a:pt x="144145" y="488823"/>
                    <a:pt x="266827" y="488823"/>
                  </a:cubicBezTo>
                  <a:cubicBezTo>
                    <a:pt x="389509" y="488823"/>
                    <a:pt x="488823" y="389382"/>
                    <a:pt x="488823" y="266700"/>
                  </a:cubicBezTo>
                  <a:cubicBezTo>
                    <a:pt x="488823" y="144018"/>
                    <a:pt x="389382" y="44577"/>
                    <a:pt x="266700" y="44577"/>
                  </a:cubicBezTo>
                  <a:lnTo>
                    <a:pt x="266700" y="22352"/>
                  </a:lnTo>
                  <a:lnTo>
                    <a:pt x="266700" y="44577"/>
                  </a:lnTo>
                  <a:cubicBezTo>
                    <a:pt x="144145" y="44577"/>
                    <a:pt x="44577" y="144145"/>
                    <a:pt x="44577" y="266700"/>
                  </a:cubicBezTo>
                  <a:close/>
                </a:path>
              </a:pathLst>
            </a:custGeom>
            <a:solidFill>
              <a:srgbClr val="4BACC6"/>
            </a:solidFill>
          </p:spPr>
        </p:sp>
      </p:grpSp>
      <p:grpSp>
        <p:nvGrpSpPr>
          <p:cNvPr name="Group 12" id="12"/>
          <p:cNvGrpSpPr/>
          <p:nvPr/>
        </p:nvGrpSpPr>
        <p:grpSpPr>
          <a:xfrm rot="0">
            <a:off x="4380147" y="5720932"/>
            <a:ext cx="188458" cy="188458"/>
            <a:chOff x="0" y="0"/>
            <a:chExt cx="260640" cy="260640"/>
          </a:xfrm>
        </p:grpSpPr>
        <p:sp>
          <p:nvSpPr>
            <p:cNvPr name="Freeform 13" id="13"/>
            <p:cNvSpPr/>
            <p:nvPr/>
          </p:nvSpPr>
          <p:spPr>
            <a:xfrm flipH="false" flipV="false" rot="0">
              <a:off x="0" y="0"/>
              <a:ext cx="260604" cy="260604"/>
            </a:xfrm>
            <a:custGeom>
              <a:avLst/>
              <a:gdLst/>
              <a:ahLst/>
              <a:cxnLst/>
              <a:rect r="r" b="b" t="t" l="l"/>
              <a:pathLst>
                <a:path h="260604" w="260604">
                  <a:moveTo>
                    <a:pt x="0" y="130302"/>
                  </a:moveTo>
                  <a:cubicBezTo>
                    <a:pt x="0" y="58293"/>
                    <a:pt x="58293" y="0"/>
                    <a:pt x="130302" y="0"/>
                  </a:cubicBezTo>
                  <a:cubicBezTo>
                    <a:pt x="202311" y="0"/>
                    <a:pt x="260604" y="58293"/>
                    <a:pt x="260604" y="130302"/>
                  </a:cubicBezTo>
                  <a:cubicBezTo>
                    <a:pt x="260604" y="202311"/>
                    <a:pt x="202311" y="260604"/>
                    <a:pt x="130302" y="260604"/>
                  </a:cubicBezTo>
                  <a:cubicBezTo>
                    <a:pt x="58293" y="260604"/>
                    <a:pt x="0" y="202311"/>
                    <a:pt x="0" y="130302"/>
                  </a:cubicBezTo>
                  <a:close/>
                </a:path>
              </a:pathLst>
            </a:custGeom>
            <a:solidFill>
              <a:srgbClr val="4BACC6"/>
            </a:solidFill>
          </p:spPr>
        </p:sp>
      </p:grpSp>
      <p:grpSp>
        <p:nvGrpSpPr>
          <p:cNvPr name="Group 14" id="14"/>
          <p:cNvGrpSpPr/>
          <p:nvPr/>
        </p:nvGrpSpPr>
        <p:grpSpPr>
          <a:xfrm rot="0">
            <a:off x="3345188" y="7486816"/>
            <a:ext cx="385767" cy="383164"/>
            <a:chOff x="0" y="0"/>
            <a:chExt cx="533520" cy="529920"/>
          </a:xfrm>
        </p:grpSpPr>
        <p:sp>
          <p:nvSpPr>
            <p:cNvPr name="Freeform 15" id="15"/>
            <p:cNvSpPr/>
            <p:nvPr/>
          </p:nvSpPr>
          <p:spPr>
            <a:xfrm flipH="false" flipV="false" rot="0">
              <a:off x="0" y="0"/>
              <a:ext cx="533527" cy="529971"/>
            </a:xfrm>
            <a:custGeom>
              <a:avLst/>
              <a:gdLst/>
              <a:ahLst/>
              <a:cxnLst/>
              <a:rect r="r" b="b" t="t" l="l"/>
              <a:pathLst>
                <a:path h="529971" w="533527">
                  <a:moveTo>
                    <a:pt x="0" y="264922"/>
                  </a:moveTo>
                  <a:cubicBezTo>
                    <a:pt x="0" y="118491"/>
                    <a:pt x="119634" y="0"/>
                    <a:pt x="266700" y="0"/>
                  </a:cubicBezTo>
                  <a:lnTo>
                    <a:pt x="266700" y="22352"/>
                  </a:lnTo>
                  <a:lnTo>
                    <a:pt x="266700" y="0"/>
                  </a:lnTo>
                  <a:cubicBezTo>
                    <a:pt x="413893" y="0"/>
                    <a:pt x="533400" y="118491"/>
                    <a:pt x="533400" y="264922"/>
                  </a:cubicBezTo>
                  <a:lnTo>
                    <a:pt x="511175" y="264922"/>
                  </a:lnTo>
                  <a:lnTo>
                    <a:pt x="533527" y="264922"/>
                  </a:lnTo>
                  <a:cubicBezTo>
                    <a:pt x="533527" y="411353"/>
                    <a:pt x="413893" y="529844"/>
                    <a:pt x="266827" y="529844"/>
                  </a:cubicBezTo>
                  <a:lnTo>
                    <a:pt x="266827" y="507619"/>
                  </a:lnTo>
                  <a:lnTo>
                    <a:pt x="266827" y="529971"/>
                  </a:lnTo>
                  <a:cubicBezTo>
                    <a:pt x="119634" y="529971"/>
                    <a:pt x="0" y="411480"/>
                    <a:pt x="0" y="264922"/>
                  </a:cubicBezTo>
                  <a:lnTo>
                    <a:pt x="22352" y="264922"/>
                  </a:lnTo>
                  <a:lnTo>
                    <a:pt x="44577" y="264922"/>
                  </a:lnTo>
                  <a:lnTo>
                    <a:pt x="22352" y="264922"/>
                  </a:lnTo>
                  <a:lnTo>
                    <a:pt x="0" y="264922"/>
                  </a:lnTo>
                  <a:moveTo>
                    <a:pt x="44577" y="264922"/>
                  </a:moveTo>
                  <a:cubicBezTo>
                    <a:pt x="44577" y="277241"/>
                    <a:pt x="34544" y="287274"/>
                    <a:pt x="22225" y="287274"/>
                  </a:cubicBezTo>
                  <a:cubicBezTo>
                    <a:pt x="9906" y="287274"/>
                    <a:pt x="0" y="277241"/>
                    <a:pt x="0" y="264922"/>
                  </a:cubicBezTo>
                  <a:cubicBezTo>
                    <a:pt x="0" y="252603"/>
                    <a:pt x="10033" y="242570"/>
                    <a:pt x="22352" y="242570"/>
                  </a:cubicBezTo>
                  <a:cubicBezTo>
                    <a:pt x="34671" y="242570"/>
                    <a:pt x="44704" y="252603"/>
                    <a:pt x="44704" y="264922"/>
                  </a:cubicBezTo>
                  <a:cubicBezTo>
                    <a:pt x="44704" y="386461"/>
                    <a:pt x="144018" y="485267"/>
                    <a:pt x="266827" y="485267"/>
                  </a:cubicBezTo>
                  <a:cubicBezTo>
                    <a:pt x="389636" y="485267"/>
                    <a:pt x="488950" y="386461"/>
                    <a:pt x="488950" y="264922"/>
                  </a:cubicBezTo>
                  <a:cubicBezTo>
                    <a:pt x="488950" y="143383"/>
                    <a:pt x="389636" y="44577"/>
                    <a:pt x="266700" y="44577"/>
                  </a:cubicBezTo>
                  <a:lnTo>
                    <a:pt x="266700" y="22352"/>
                  </a:lnTo>
                  <a:lnTo>
                    <a:pt x="266700" y="44577"/>
                  </a:lnTo>
                  <a:cubicBezTo>
                    <a:pt x="143891" y="44577"/>
                    <a:pt x="44577" y="143383"/>
                    <a:pt x="44577" y="264922"/>
                  </a:cubicBezTo>
                  <a:close/>
                </a:path>
              </a:pathLst>
            </a:custGeom>
            <a:solidFill>
              <a:srgbClr val="4BACC6"/>
            </a:solidFill>
          </p:spPr>
        </p:sp>
      </p:grpSp>
      <p:grpSp>
        <p:nvGrpSpPr>
          <p:cNvPr name="Group 16" id="16"/>
          <p:cNvGrpSpPr/>
          <p:nvPr/>
        </p:nvGrpSpPr>
        <p:grpSpPr>
          <a:xfrm rot="0">
            <a:off x="3443582" y="7585210"/>
            <a:ext cx="188458" cy="185855"/>
            <a:chOff x="0" y="0"/>
            <a:chExt cx="260640" cy="257040"/>
          </a:xfrm>
        </p:grpSpPr>
        <p:sp>
          <p:nvSpPr>
            <p:cNvPr name="Freeform 17" id="17"/>
            <p:cNvSpPr/>
            <p:nvPr/>
          </p:nvSpPr>
          <p:spPr>
            <a:xfrm flipH="false" flipV="false" rot="0">
              <a:off x="0" y="0"/>
              <a:ext cx="260604" cy="257048"/>
            </a:xfrm>
            <a:custGeom>
              <a:avLst/>
              <a:gdLst/>
              <a:ahLst/>
              <a:cxnLst/>
              <a:rect r="r" b="b" t="t" l="l"/>
              <a:pathLst>
                <a:path h="257048" w="260604">
                  <a:moveTo>
                    <a:pt x="0" y="128524"/>
                  </a:moveTo>
                  <a:cubicBezTo>
                    <a:pt x="0" y="57531"/>
                    <a:pt x="58293" y="0"/>
                    <a:pt x="130302" y="0"/>
                  </a:cubicBezTo>
                  <a:cubicBezTo>
                    <a:pt x="202311" y="0"/>
                    <a:pt x="260604" y="57531"/>
                    <a:pt x="260604" y="128524"/>
                  </a:cubicBezTo>
                  <a:cubicBezTo>
                    <a:pt x="260604" y="199517"/>
                    <a:pt x="202311" y="257048"/>
                    <a:pt x="130302" y="257048"/>
                  </a:cubicBezTo>
                  <a:cubicBezTo>
                    <a:pt x="58293" y="257048"/>
                    <a:pt x="0" y="199517"/>
                    <a:pt x="0" y="128524"/>
                  </a:cubicBezTo>
                  <a:close/>
                </a:path>
              </a:pathLst>
            </a:custGeom>
            <a:solidFill>
              <a:srgbClr val="4BACC6"/>
            </a:solidFill>
          </p:spPr>
        </p:sp>
      </p:grpSp>
      <p:grpSp>
        <p:nvGrpSpPr>
          <p:cNvPr name="Group 18" id="18"/>
          <p:cNvGrpSpPr/>
          <p:nvPr/>
        </p:nvGrpSpPr>
        <p:grpSpPr>
          <a:xfrm rot="0">
            <a:off x="3894467" y="7923870"/>
            <a:ext cx="4020683" cy="1543050"/>
            <a:chOff x="0" y="0"/>
            <a:chExt cx="1058945" cy="406400"/>
          </a:xfrm>
        </p:grpSpPr>
        <p:sp>
          <p:nvSpPr>
            <p:cNvPr name="Freeform 19" id="19"/>
            <p:cNvSpPr/>
            <p:nvPr/>
          </p:nvSpPr>
          <p:spPr>
            <a:xfrm flipH="false" flipV="false" rot="0">
              <a:off x="0" y="0"/>
              <a:ext cx="1058945" cy="406400"/>
            </a:xfrm>
            <a:custGeom>
              <a:avLst/>
              <a:gdLst/>
              <a:ahLst/>
              <a:cxnLst/>
              <a:rect r="r" b="b" t="t" l="l"/>
              <a:pathLst>
                <a:path h="406400" w="1058945">
                  <a:moveTo>
                    <a:pt x="855745" y="0"/>
                  </a:moveTo>
                  <a:cubicBezTo>
                    <a:pt x="967970" y="0"/>
                    <a:pt x="1058945" y="90976"/>
                    <a:pt x="1058945" y="203200"/>
                  </a:cubicBezTo>
                  <a:cubicBezTo>
                    <a:pt x="1058945" y="315424"/>
                    <a:pt x="967970" y="406400"/>
                    <a:pt x="855745" y="406400"/>
                  </a:cubicBezTo>
                  <a:lnTo>
                    <a:pt x="203200" y="406400"/>
                  </a:lnTo>
                  <a:cubicBezTo>
                    <a:pt x="90976" y="406400"/>
                    <a:pt x="0" y="315424"/>
                    <a:pt x="0" y="203200"/>
                  </a:cubicBezTo>
                  <a:cubicBezTo>
                    <a:pt x="0" y="90976"/>
                    <a:pt x="90976" y="0"/>
                    <a:pt x="203200" y="0"/>
                  </a:cubicBezTo>
                  <a:close/>
                </a:path>
              </a:pathLst>
            </a:custGeom>
            <a:solidFill>
              <a:srgbClr val="4BACC6"/>
            </a:solidFill>
          </p:spPr>
        </p:sp>
        <p:sp>
          <p:nvSpPr>
            <p:cNvPr name="TextBox 20" id="20"/>
            <p:cNvSpPr txBox="true"/>
            <p:nvPr/>
          </p:nvSpPr>
          <p:spPr>
            <a:xfrm>
              <a:off x="0" y="-19050"/>
              <a:ext cx="1058945" cy="425450"/>
            </a:xfrm>
            <a:prstGeom prst="rect">
              <a:avLst/>
            </a:prstGeom>
          </p:spPr>
          <p:txBody>
            <a:bodyPr anchor="ctr" rtlCol="false" tIns="50800" lIns="50800" bIns="50800" rIns="50800"/>
            <a:lstStyle/>
            <a:p>
              <a:pPr algn="ctr">
                <a:lnSpc>
                  <a:spcPts val="2859"/>
                </a:lnSpc>
              </a:pPr>
            </a:p>
          </p:txBody>
        </p:sp>
      </p:grpSp>
      <p:grpSp>
        <p:nvGrpSpPr>
          <p:cNvPr name="Group 21" id="21"/>
          <p:cNvGrpSpPr/>
          <p:nvPr/>
        </p:nvGrpSpPr>
        <p:grpSpPr>
          <a:xfrm rot="0">
            <a:off x="4072991" y="8058438"/>
            <a:ext cx="1271832" cy="1273915"/>
            <a:chOff x="0" y="0"/>
            <a:chExt cx="1758960" cy="1761840"/>
          </a:xfrm>
        </p:grpSpPr>
        <p:sp>
          <p:nvSpPr>
            <p:cNvPr name="Freeform 22" id="22"/>
            <p:cNvSpPr/>
            <p:nvPr/>
          </p:nvSpPr>
          <p:spPr>
            <a:xfrm flipH="false" flipV="false" rot="0">
              <a:off x="0" y="0"/>
              <a:ext cx="1758950" cy="1761744"/>
            </a:xfrm>
            <a:custGeom>
              <a:avLst/>
              <a:gdLst/>
              <a:ahLst/>
              <a:cxnLst/>
              <a:rect r="r" b="b" t="t" l="l"/>
              <a:pathLst>
                <a:path h="1761744" w="1758950">
                  <a:moveTo>
                    <a:pt x="0" y="880872"/>
                  </a:moveTo>
                  <a:cubicBezTo>
                    <a:pt x="0" y="394462"/>
                    <a:pt x="393700" y="0"/>
                    <a:pt x="879475" y="0"/>
                  </a:cubicBezTo>
                  <a:cubicBezTo>
                    <a:pt x="1365250" y="0"/>
                    <a:pt x="1758950" y="394462"/>
                    <a:pt x="1758950" y="880872"/>
                  </a:cubicBezTo>
                  <a:cubicBezTo>
                    <a:pt x="1758950" y="1367282"/>
                    <a:pt x="1365250" y="1761744"/>
                    <a:pt x="879475" y="1761744"/>
                  </a:cubicBezTo>
                  <a:cubicBezTo>
                    <a:pt x="393700" y="1761744"/>
                    <a:pt x="0" y="1367409"/>
                    <a:pt x="0" y="880872"/>
                  </a:cubicBezTo>
                  <a:close/>
                </a:path>
              </a:pathLst>
            </a:custGeom>
            <a:solidFill>
              <a:srgbClr val="FFFFFF"/>
            </a:solidFill>
          </p:spPr>
        </p:sp>
      </p:grpSp>
      <p:grpSp>
        <p:nvGrpSpPr>
          <p:cNvPr name="Group 23" id="23"/>
          <p:cNvGrpSpPr/>
          <p:nvPr/>
        </p:nvGrpSpPr>
        <p:grpSpPr>
          <a:xfrm rot="0">
            <a:off x="4829444" y="4878605"/>
            <a:ext cx="4020683" cy="1543050"/>
            <a:chOff x="0" y="0"/>
            <a:chExt cx="1058945" cy="406400"/>
          </a:xfrm>
        </p:grpSpPr>
        <p:sp>
          <p:nvSpPr>
            <p:cNvPr name="Freeform 24" id="24"/>
            <p:cNvSpPr/>
            <p:nvPr/>
          </p:nvSpPr>
          <p:spPr>
            <a:xfrm flipH="false" flipV="false" rot="0">
              <a:off x="0" y="0"/>
              <a:ext cx="1058945" cy="406400"/>
            </a:xfrm>
            <a:custGeom>
              <a:avLst/>
              <a:gdLst/>
              <a:ahLst/>
              <a:cxnLst/>
              <a:rect r="r" b="b" t="t" l="l"/>
              <a:pathLst>
                <a:path h="406400" w="1058945">
                  <a:moveTo>
                    <a:pt x="855745" y="0"/>
                  </a:moveTo>
                  <a:cubicBezTo>
                    <a:pt x="967970" y="0"/>
                    <a:pt x="1058945" y="90976"/>
                    <a:pt x="1058945" y="203200"/>
                  </a:cubicBezTo>
                  <a:cubicBezTo>
                    <a:pt x="1058945" y="315424"/>
                    <a:pt x="967970" y="406400"/>
                    <a:pt x="855745" y="406400"/>
                  </a:cubicBezTo>
                  <a:lnTo>
                    <a:pt x="203200" y="406400"/>
                  </a:lnTo>
                  <a:cubicBezTo>
                    <a:pt x="90976" y="406400"/>
                    <a:pt x="0" y="315424"/>
                    <a:pt x="0" y="203200"/>
                  </a:cubicBezTo>
                  <a:cubicBezTo>
                    <a:pt x="0" y="90976"/>
                    <a:pt x="90976" y="0"/>
                    <a:pt x="203200" y="0"/>
                  </a:cubicBezTo>
                  <a:close/>
                </a:path>
              </a:pathLst>
            </a:custGeom>
            <a:solidFill>
              <a:srgbClr val="4BACC6"/>
            </a:solidFill>
          </p:spPr>
        </p:sp>
        <p:sp>
          <p:nvSpPr>
            <p:cNvPr name="TextBox 25" id="25"/>
            <p:cNvSpPr txBox="true"/>
            <p:nvPr/>
          </p:nvSpPr>
          <p:spPr>
            <a:xfrm>
              <a:off x="0" y="-19050"/>
              <a:ext cx="1058945" cy="425450"/>
            </a:xfrm>
            <a:prstGeom prst="rect">
              <a:avLst/>
            </a:prstGeom>
          </p:spPr>
          <p:txBody>
            <a:bodyPr anchor="ctr" rtlCol="false" tIns="50800" lIns="50800" bIns="50800" rIns="50800"/>
            <a:lstStyle/>
            <a:p>
              <a:pPr algn="ctr">
                <a:lnSpc>
                  <a:spcPts val="2859"/>
                </a:lnSpc>
              </a:pPr>
            </a:p>
          </p:txBody>
        </p:sp>
      </p:grpSp>
      <p:grpSp>
        <p:nvGrpSpPr>
          <p:cNvPr name="Group 26" id="26"/>
          <p:cNvGrpSpPr/>
          <p:nvPr/>
        </p:nvGrpSpPr>
        <p:grpSpPr>
          <a:xfrm rot="0">
            <a:off x="5021521" y="5012652"/>
            <a:ext cx="1271832" cy="1274435"/>
            <a:chOff x="0" y="0"/>
            <a:chExt cx="1758960" cy="1762560"/>
          </a:xfrm>
        </p:grpSpPr>
        <p:sp>
          <p:nvSpPr>
            <p:cNvPr name="Freeform 27" id="27"/>
            <p:cNvSpPr/>
            <p:nvPr/>
          </p:nvSpPr>
          <p:spPr>
            <a:xfrm flipH="false" flipV="false" rot="0">
              <a:off x="0" y="0"/>
              <a:ext cx="1758950" cy="1762506"/>
            </a:xfrm>
            <a:custGeom>
              <a:avLst/>
              <a:gdLst/>
              <a:ahLst/>
              <a:cxnLst/>
              <a:rect r="r" b="b" t="t" l="l"/>
              <a:pathLst>
                <a:path h="1762506" w="1758950">
                  <a:moveTo>
                    <a:pt x="0" y="881253"/>
                  </a:moveTo>
                  <a:cubicBezTo>
                    <a:pt x="0" y="394589"/>
                    <a:pt x="393700" y="0"/>
                    <a:pt x="879475" y="0"/>
                  </a:cubicBezTo>
                  <a:cubicBezTo>
                    <a:pt x="1365250" y="0"/>
                    <a:pt x="1758950" y="394589"/>
                    <a:pt x="1758950" y="881253"/>
                  </a:cubicBezTo>
                  <a:cubicBezTo>
                    <a:pt x="1758950" y="1367917"/>
                    <a:pt x="1365250" y="1762506"/>
                    <a:pt x="879475" y="1762506"/>
                  </a:cubicBezTo>
                  <a:cubicBezTo>
                    <a:pt x="393700" y="1762506"/>
                    <a:pt x="0" y="1368044"/>
                    <a:pt x="0" y="881253"/>
                  </a:cubicBezTo>
                  <a:close/>
                </a:path>
              </a:pathLst>
            </a:custGeom>
            <a:solidFill>
              <a:srgbClr val="FFFFFF"/>
            </a:solidFill>
          </p:spPr>
        </p:sp>
      </p:grpSp>
      <p:grpSp>
        <p:nvGrpSpPr>
          <p:cNvPr name="Group 28" id="28"/>
          <p:cNvGrpSpPr/>
          <p:nvPr/>
        </p:nvGrpSpPr>
        <p:grpSpPr>
          <a:xfrm rot="0">
            <a:off x="3794200" y="2308851"/>
            <a:ext cx="4020683" cy="1543050"/>
            <a:chOff x="0" y="0"/>
            <a:chExt cx="1058945" cy="406400"/>
          </a:xfrm>
        </p:grpSpPr>
        <p:sp>
          <p:nvSpPr>
            <p:cNvPr name="Freeform 29" id="29"/>
            <p:cNvSpPr/>
            <p:nvPr/>
          </p:nvSpPr>
          <p:spPr>
            <a:xfrm flipH="false" flipV="false" rot="0">
              <a:off x="0" y="0"/>
              <a:ext cx="1058945" cy="406400"/>
            </a:xfrm>
            <a:custGeom>
              <a:avLst/>
              <a:gdLst/>
              <a:ahLst/>
              <a:cxnLst/>
              <a:rect r="r" b="b" t="t" l="l"/>
              <a:pathLst>
                <a:path h="406400" w="1058945">
                  <a:moveTo>
                    <a:pt x="855745" y="0"/>
                  </a:moveTo>
                  <a:cubicBezTo>
                    <a:pt x="967970" y="0"/>
                    <a:pt x="1058945" y="90976"/>
                    <a:pt x="1058945" y="203200"/>
                  </a:cubicBezTo>
                  <a:cubicBezTo>
                    <a:pt x="1058945" y="315424"/>
                    <a:pt x="967970" y="406400"/>
                    <a:pt x="855745" y="406400"/>
                  </a:cubicBezTo>
                  <a:lnTo>
                    <a:pt x="203200" y="406400"/>
                  </a:lnTo>
                  <a:cubicBezTo>
                    <a:pt x="90976" y="406400"/>
                    <a:pt x="0" y="315424"/>
                    <a:pt x="0" y="203200"/>
                  </a:cubicBezTo>
                  <a:cubicBezTo>
                    <a:pt x="0" y="90976"/>
                    <a:pt x="90976" y="0"/>
                    <a:pt x="203200" y="0"/>
                  </a:cubicBezTo>
                  <a:close/>
                </a:path>
              </a:pathLst>
            </a:custGeom>
            <a:solidFill>
              <a:srgbClr val="4BACC6"/>
            </a:solidFill>
          </p:spPr>
        </p:sp>
        <p:sp>
          <p:nvSpPr>
            <p:cNvPr name="TextBox 30" id="30"/>
            <p:cNvSpPr txBox="true"/>
            <p:nvPr/>
          </p:nvSpPr>
          <p:spPr>
            <a:xfrm>
              <a:off x="0" y="-19050"/>
              <a:ext cx="1058945" cy="425450"/>
            </a:xfrm>
            <a:prstGeom prst="rect">
              <a:avLst/>
            </a:prstGeom>
          </p:spPr>
          <p:txBody>
            <a:bodyPr anchor="ctr" rtlCol="false" tIns="50800" lIns="50800" bIns="50800" rIns="50800"/>
            <a:lstStyle/>
            <a:p>
              <a:pPr algn="ctr">
                <a:lnSpc>
                  <a:spcPts val="2859"/>
                </a:lnSpc>
              </a:pPr>
            </a:p>
          </p:txBody>
        </p:sp>
      </p:grpSp>
      <p:grpSp>
        <p:nvGrpSpPr>
          <p:cNvPr name="Group 31" id="31"/>
          <p:cNvGrpSpPr/>
          <p:nvPr/>
        </p:nvGrpSpPr>
        <p:grpSpPr>
          <a:xfrm rot="0">
            <a:off x="3970995" y="2471871"/>
            <a:ext cx="1271832" cy="1271832"/>
            <a:chOff x="0" y="0"/>
            <a:chExt cx="1758960" cy="1758960"/>
          </a:xfrm>
        </p:grpSpPr>
        <p:sp>
          <p:nvSpPr>
            <p:cNvPr name="Freeform 32" id="32"/>
            <p:cNvSpPr/>
            <p:nvPr/>
          </p:nvSpPr>
          <p:spPr>
            <a:xfrm flipH="false" flipV="false" rot="0">
              <a:off x="0" y="0"/>
              <a:ext cx="1758950" cy="1758950"/>
            </a:xfrm>
            <a:custGeom>
              <a:avLst/>
              <a:gdLst/>
              <a:ahLst/>
              <a:cxnLst/>
              <a:rect r="r" b="b" t="t" l="l"/>
              <a:pathLst>
                <a:path h="1758950" w="1758950">
                  <a:moveTo>
                    <a:pt x="0" y="879475"/>
                  </a:moveTo>
                  <a:cubicBezTo>
                    <a:pt x="0" y="393700"/>
                    <a:pt x="393700" y="0"/>
                    <a:pt x="879475" y="0"/>
                  </a:cubicBezTo>
                  <a:cubicBezTo>
                    <a:pt x="1365250" y="0"/>
                    <a:pt x="1758950" y="393700"/>
                    <a:pt x="1758950" y="879475"/>
                  </a:cubicBezTo>
                  <a:cubicBezTo>
                    <a:pt x="1758950" y="1365250"/>
                    <a:pt x="1365250" y="1758950"/>
                    <a:pt x="879475" y="1758950"/>
                  </a:cubicBezTo>
                  <a:cubicBezTo>
                    <a:pt x="393700" y="1758950"/>
                    <a:pt x="0" y="1365250"/>
                    <a:pt x="0" y="879475"/>
                  </a:cubicBezTo>
                  <a:close/>
                </a:path>
              </a:pathLst>
            </a:custGeom>
            <a:solidFill>
              <a:srgbClr val="FFFFFF"/>
            </a:solidFill>
          </p:spPr>
        </p:sp>
      </p:grpSp>
      <p:grpSp>
        <p:nvGrpSpPr>
          <p:cNvPr name="Group 33" id="33"/>
          <p:cNvGrpSpPr/>
          <p:nvPr/>
        </p:nvGrpSpPr>
        <p:grpSpPr>
          <a:xfrm rot="0">
            <a:off x="-3590312" y="7316016"/>
            <a:ext cx="7092705" cy="7092705"/>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FE5EF"/>
            </a:solidFill>
          </p:spPr>
        </p:sp>
        <p:sp>
          <p:nvSpPr>
            <p:cNvPr name="TextBox 35" id="35"/>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36" id="36"/>
          <p:cNvGrpSpPr/>
          <p:nvPr/>
        </p:nvGrpSpPr>
        <p:grpSpPr>
          <a:xfrm rot="0">
            <a:off x="15798356" y="-1542349"/>
            <a:ext cx="3754024" cy="3754024"/>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FE5EF"/>
            </a:solidFill>
          </p:spPr>
        </p:sp>
        <p:sp>
          <p:nvSpPr>
            <p:cNvPr name="TextBox 38" id="3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39" id="39"/>
          <p:cNvSpPr/>
          <p:nvPr/>
        </p:nvSpPr>
        <p:spPr>
          <a:xfrm flipH="false" flipV="false" rot="0">
            <a:off x="15158442" y="7129999"/>
            <a:ext cx="4687320" cy="4687320"/>
          </a:xfrm>
          <a:custGeom>
            <a:avLst/>
            <a:gdLst/>
            <a:ahLst/>
            <a:cxnLst/>
            <a:rect r="r" b="b" t="t" l="l"/>
            <a:pathLst>
              <a:path h="4687320" w="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0" id="40"/>
          <p:cNvSpPr/>
          <p:nvPr/>
        </p:nvSpPr>
        <p:spPr>
          <a:xfrm flipH="false" flipV="false" rot="0">
            <a:off x="-1276586" y="-2132866"/>
            <a:ext cx="4875778" cy="4875778"/>
          </a:xfrm>
          <a:custGeom>
            <a:avLst/>
            <a:gdLst/>
            <a:ahLst/>
            <a:cxnLst/>
            <a:rect r="r" b="b" t="t" l="l"/>
            <a:pathLst>
              <a:path h="4875778" w="4875778">
                <a:moveTo>
                  <a:pt x="0" y="0"/>
                </a:moveTo>
                <a:lnTo>
                  <a:pt x="4875778" y="0"/>
                </a:lnTo>
                <a:lnTo>
                  <a:pt x="4875778" y="4875778"/>
                </a:lnTo>
                <a:lnTo>
                  <a:pt x="0" y="48757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1" id="41"/>
          <p:cNvGrpSpPr/>
          <p:nvPr/>
        </p:nvGrpSpPr>
        <p:grpSpPr>
          <a:xfrm rot="0">
            <a:off x="1043879" y="4500413"/>
            <a:ext cx="2458514" cy="2463177"/>
            <a:chOff x="0" y="0"/>
            <a:chExt cx="4934160" cy="4943520"/>
          </a:xfrm>
        </p:grpSpPr>
        <p:sp>
          <p:nvSpPr>
            <p:cNvPr name="Freeform 42" id="42"/>
            <p:cNvSpPr/>
            <p:nvPr/>
          </p:nvSpPr>
          <p:spPr>
            <a:xfrm flipH="false" flipV="false" rot="0">
              <a:off x="0" y="0"/>
              <a:ext cx="4934204" cy="4943475"/>
            </a:xfrm>
            <a:custGeom>
              <a:avLst/>
              <a:gdLst/>
              <a:ahLst/>
              <a:cxnLst/>
              <a:rect r="r" b="b" t="t" l="l"/>
              <a:pathLst>
                <a:path h="4943475" w="4934204">
                  <a:moveTo>
                    <a:pt x="0" y="2471801"/>
                  </a:moveTo>
                  <a:cubicBezTo>
                    <a:pt x="0" y="1106678"/>
                    <a:pt x="1104519" y="0"/>
                    <a:pt x="2467102" y="0"/>
                  </a:cubicBezTo>
                  <a:cubicBezTo>
                    <a:pt x="3829685" y="0"/>
                    <a:pt x="4934204" y="1106678"/>
                    <a:pt x="4934204" y="2471801"/>
                  </a:cubicBezTo>
                  <a:cubicBezTo>
                    <a:pt x="4934204" y="3836924"/>
                    <a:pt x="3829558" y="4943475"/>
                    <a:pt x="2467102" y="4943475"/>
                  </a:cubicBezTo>
                  <a:cubicBezTo>
                    <a:pt x="1104646" y="4943475"/>
                    <a:pt x="0" y="3836924"/>
                    <a:pt x="0" y="2471801"/>
                  </a:cubicBezTo>
                  <a:close/>
                </a:path>
              </a:pathLst>
            </a:custGeom>
            <a:solidFill>
              <a:srgbClr val="BFE5EF"/>
            </a:solidFill>
          </p:spPr>
        </p:sp>
      </p:grpSp>
      <p:sp>
        <p:nvSpPr>
          <p:cNvPr name="Freeform 43" id="43"/>
          <p:cNvSpPr/>
          <p:nvPr/>
        </p:nvSpPr>
        <p:spPr>
          <a:xfrm flipH="false" flipV="false" rot="0">
            <a:off x="1693072" y="4698657"/>
            <a:ext cx="1160129" cy="1470301"/>
          </a:xfrm>
          <a:custGeom>
            <a:avLst/>
            <a:gdLst/>
            <a:ahLst/>
            <a:cxnLst/>
            <a:rect r="r" b="b" t="t" l="l"/>
            <a:pathLst>
              <a:path h="1470301" w="1160129">
                <a:moveTo>
                  <a:pt x="0" y="0"/>
                </a:moveTo>
                <a:lnTo>
                  <a:pt x="1160128" y="0"/>
                </a:lnTo>
                <a:lnTo>
                  <a:pt x="1160128" y="1470300"/>
                </a:lnTo>
                <a:lnTo>
                  <a:pt x="0" y="14703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4" id="44"/>
          <p:cNvGrpSpPr/>
          <p:nvPr/>
        </p:nvGrpSpPr>
        <p:grpSpPr>
          <a:xfrm rot="0">
            <a:off x="9735952" y="6098680"/>
            <a:ext cx="2458514" cy="2463177"/>
            <a:chOff x="0" y="0"/>
            <a:chExt cx="4934160" cy="4943520"/>
          </a:xfrm>
        </p:grpSpPr>
        <p:sp>
          <p:nvSpPr>
            <p:cNvPr name="Freeform 45" id="45"/>
            <p:cNvSpPr/>
            <p:nvPr/>
          </p:nvSpPr>
          <p:spPr>
            <a:xfrm flipH="false" flipV="false" rot="0">
              <a:off x="0" y="0"/>
              <a:ext cx="4934204" cy="4943475"/>
            </a:xfrm>
            <a:custGeom>
              <a:avLst/>
              <a:gdLst/>
              <a:ahLst/>
              <a:cxnLst/>
              <a:rect r="r" b="b" t="t" l="l"/>
              <a:pathLst>
                <a:path h="4943475" w="4934204">
                  <a:moveTo>
                    <a:pt x="0" y="2471801"/>
                  </a:moveTo>
                  <a:cubicBezTo>
                    <a:pt x="0" y="1106678"/>
                    <a:pt x="1104519" y="0"/>
                    <a:pt x="2467102" y="0"/>
                  </a:cubicBezTo>
                  <a:cubicBezTo>
                    <a:pt x="3829685" y="0"/>
                    <a:pt x="4934204" y="1106678"/>
                    <a:pt x="4934204" y="2471801"/>
                  </a:cubicBezTo>
                  <a:cubicBezTo>
                    <a:pt x="4934204" y="3836924"/>
                    <a:pt x="3829558" y="4943475"/>
                    <a:pt x="2467102" y="4943475"/>
                  </a:cubicBezTo>
                  <a:cubicBezTo>
                    <a:pt x="1104646" y="4943475"/>
                    <a:pt x="0" y="3836924"/>
                    <a:pt x="0" y="2471801"/>
                  </a:cubicBezTo>
                  <a:close/>
                </a:path>
              </a:pathLst>
            </a:custGeom>
            <a:solidFill>
              <a:srgbClr val="BFE5EF"/>
            </a:solidFill>
          </p:spPr>
        </p:sp>
      </p:grpSp>
      <p:sp>
        <p:nvSpPr>
          <p:cNvPr name="Freeform 46" id="46"/>
          <p:cNvSpPr/>
          <p:nvPr/>
        </p:nvSpPr>
        <p:spPr>
          <a:xfrm flipH="false" flipV="false" rot="0">
            <a:off x="10221362" y="6300460"/>
            <a:ext cx="1490684" cy="1065161"/>
          </a:xfrm>
          <a:custGeom>
            <a:avLst/>
            <a:gdLst/>
            <a:ahLst/>
            <a:cxnLst/>
            <a:rect r="r" b="b" t="t" l="l"/>
            <a:pathLst>
              <a:path h="1065161" w="1490684">
                <a:moveTo>
                  <a:pt x="0" y="0"/>
                </a:moveTo>
                <a:lnTo>
                  <a:pt x="1490683" y="0"/>
                </a:lnTo>
                <a:lnTo>
                  <a:pt x="1490683" y="1065162"/>
                </a:lnTo>
                <a:lnTo>
                  <a:pt x="0" y="10651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47" id="47"/>
          <p:cNvGrpSpPr/>
          <p:nvPr/>
        </p:nvGrpSpPr>
        <p:grpSpPr>
          <a:xfrm rot="0">
            <a:off x="14569099" y="3755982"/>
            <a:ext cx="2458514" cy="2463177"/>
            <a:chOff x="0" y="0"/>
            <a:chExt cx="4934160" cy="4943520"/>
          </a:xfrm>
        </p:grpSpPr>
        <p:sp>
          <p:nvSpPr>
            <p:cNvPr name="Freeform 48" id="48"/>
            <p:cNvSpPr/>
            <p:nvPr/>
          </p:nvSpPr>
          <p:spPr>
            <a:xfrm flipH="false" flipV="false" rot="0">
              <a:off x="0" y="0"/>
              <a:ext cx="4934204" cy="4943475"/>
            </a:xfrm>
            <a:custGeom>
              <a:avLst/>
              <a:gdLst/>
              <a:ahLst/>
              <a:cxnLst/>
              <a:rect r="r" b="b" t="t" l="l"/>
              <a:pathLst>
                <a:path h="4943475" w="4934204">
                  <a:moveTo>
                    <a:pt x="0" y="2471801"/>
                  </a:moveTo>
                  <a:cubicBezTo>
                    <a:pt x="0" y="1106678"/>
                    <a:pt x="1104519" y="0"/>
                    <a:pt x="2467102" y="0"/>
                  </a:cubicBezTo>
                  <a:cubicBezTo>
                    <a:pt x="3829685" y="0"/>
                    <a:pt x="4934204" y="1106678"/>
                    <a:pt x="4934204" y="2471801"/>
                  </a:cubicBezTo>
                  <a:cubicBezTo>
                    <a:pt x="4934204" y="3836924"/>
                    <a:pt x="3829558" y="4943475"/>
                    <a:pt x="2467102" y="4943475"/>
                  </a:cubicBezTo>
                  <a:cubicBezTo>
                    <a:pt x="1104646" y="4943475"/>
                    <a:pt x="0" y="3836924"/>
                    <a:pt x="0" y="2471801"/>
                  </a:cubicBezTo>
                  <a:close/>
                </a:path>
              </a:pathLst>
            </a:custGeom>
            <a:solidFill>
              <a:srgbClr val="BFE5EF"/>
            </a:solidFill>
          </p:spPr>
        </p:sp>
      </p:grpSp>
      <p:sp>
        <p:nvSpPr>
          <p:cNvPr name="Freeform 49" id="49"/>
          <p:cNvSpPr/>
          <p:nvPr/>
        </p:nvSpPr>
        <p:spPr>
          <a:xfrm flipH="false" flipV="false" rot="0">
            <a:off x="15063661" y="4119799"/>
            <a:ext cx="1465932" cy="1314008"/>
          </a:xfrm>
          <a:custGeom>
            <a:avLst/>
            <a:gdLst/>
            <a:ahLst/>
            <a:cxnLst/>
            <a:rect r="r" b="b" t="t" l="l"/>
            <a:pathLst>
              <a:path h="1314008" w="1465932">
                <a:moveTo>
                  <a:pt x="0" y="0"/>
                </a:moveTo>
                <a:lnTo>
                  <a:pt x="1465932" y="0"/>
                </a:lnTo>
                <a:lnTo>
                  <a:pt x="1465932" y="1314008"/>
                </a:lnTo>
                <a:lnTo>
                  <a:pt x="0" y="13140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50" id="50"/>
          <p:cNvGrpSpPr/>
          <p:nvPr/>
        </p:nvGrpSpPr>
        <p:grpSpPr>
          <a:xfrm rot="0">
            <a:off x="9610478" y="1437380"/>
            <a:ext cx="2458514" cy="2463177"/>
            <a:chOff x="0" y="0"/>
            <a:chExt cx="4934160" cy="4943520"/>
          </a:xfrm>
        </p:grpSpPr>
        <p:sp>
          <p:nvSpPr>
            <p:cNvPr name="Freeform 51" id="51"/>
            <p:cNvSpPr/>
            <p:nvPr/>
          </p:nvSpPr>
          <p:spPr>
            <a:xfrm flipH="false" flipV="false" rot="0">
              <a:off x="0" y="0"/>
              <a:ext cx="4934204" cy="4943475"/>
            </a:xfrm>
            <a:custGeom>
              <a:avLst/>
              <a:gdLst/>
              <a:ahLst/>
              <a:cxnLst/>
              <a:rect r="r" b="b" t="t" l="l"/>
              <a:pathLst>
                <a:path h="4943475" w="4934204">
                  <a:moveTo>
                    <a:pt x="0" y="2471801"/>
                  </a:moveTo>
                  <a:cubicBezTo>
                    <a:pt x="0" y="1106678"/>
                    <a:pt x="1104519" y="0"/>
                    <a:pt x="2467102" y="0"/>
                  </a:cubicBezTo>
                  <a:cubicBezTo>
                    <a:pt x="3829685" y="0"/>
                    <a:pt x="4934204" y="1106678"/>
                    <a:pt x="4934204" y="2471801"/>
                  </a:cubicBezTo>
                  <a:cubicBezTo>
                    <a:pt x="4934204" y="3836924"/>
                    <a:pt x="3829558" y="4943475"/>
                    <a:pt x="2467102" y="4943475"/>
                  </a:cubicBezTo>
                  <a:cubicBezTo>
                    <a:pt x="1104646" y="4943475"/>
                    <a:pt x="0" y="3836924"/>
                    <a:pt x="0" y="2471801"/>
                  </a:cubicBezTo>
                  <a:close/>
                </a:path>
              </a:pathLst>
            </a:custGeom>
            <a:solidFill>
              <a:srgbClr val="BFE5EF"/>
            </a:solidFill>
          </p:spPr>
        </p:sp>
      </p:grpSp>
      <p:grpSp>
        <p:nvGrpSpPr>
          <p:cNvPr name="Group 52" id="52"/>
          <p:cNvGrpSpPr/>
          <p:nvPr/>
        </p:nvGrpSpPr>
        <p:grpSpPr>
          <a:xfrm rot="0">
            <a:off x="12514742" y="147010"/>
            <a:ext cx="2458514" cy="2463177"/>
            <a:chOff x="0" y="0"/>
            <a:chExt cx="4934160" cy="4943520"/>
          </a:xfrm>
        </p:grpSpPr>
        <p:sp>
          <p:nvSpPr>
            <p:cNvPr name="Freeform 53" id="53"/>
            <p:cNvSpPr/>
            <p:nvPr/>
          </p:nvSpPr>
          <p:spPr>
            <a:xfrm flipH="false" flipV="false" rot="0">
              <a:off x="0" y="0"/>
              <a:ext cx="4934204" cy="4943475"/>
            </a:xfrm>
            <a:custGeom>
              <a:avLst/>
              <a:gdLst/>
              <a:ahLst/>
              <a:cxnLst/>
              <a:rect r="r" b="b" t="t" l="l"/>
              <a:pathLst>
                <a:path h="4943475" w="4934204">
                  <a:moveTo>
                    <a:pt x="0" y="2471801"/>
                  </a:moveTo>
                  <a:cubicBezTo>
                    <a:pt x="0" y="1106678"/>
                    <a:pt x="1104519" y="0"/>
                    <a:pt x="2467102" y="0"/>
                  </a:cubicBezTo>
                  <a:cubicBezTo>
                    <a:pt x="3829685" y="0"/>
                    <a:pt x="4934204" y="1106678"/>
                    <a:pt x="4934204" y="2471801"/>
                  </a:cubicBezTo>
                  <a:cubicBezTo>
                    <a:pt x="4934204" y="3836924"/>
                    <a:pt x="3829558" y="4943475"/>
                    <a:pt x="2467102" y="4943475"/>
                  </a:cubicBezTo>
                  <a:cubicBezTo>
                    <a:pt x="1104646" y="4943475"/>
                    <a:pt x="0" y="3836924"/>
                    <a:pt x="0" y="2471801"/>
                  </a:cubicBezTo>
                  <a:close/>
                </a:path>
              </a:pathLst>
            </a:custGeom>
            <a:solidFill>
              <a:srgbClr val="BFE5EF"/>
            </a:solidFill>
          </p:spPr>
        </p:sp>
      </p:grpSp>
      <p:sp>
        <p:nvSpPr>
          <p:cNvPr name="Freeform 54" id="54"/>
          <p:cNvSpPr/>
          <p:nvPr/>
        </p:nvSpPr>
        <p:spPr>
          <a:xfrm flipH="false" flipV="false" rot="0">
            <a:off x="13113717" y="357259"/>
            <a:ext cx="1260565" cy="1260565"/>
          </a:xfrm>
          <a:custGeom>
            <a:avLst/>
            <a:gdLst/>
            <a:ahLst/>
            <a:cxnLst/>
            <a:rect r="r" b="b" t="t" l="l"/>
            <a:pathLst>
              <a:path h="1260565" w="1260565">
                <a:moveTo>
                  <a:pt x="0" y="0"/>
                </a:moveTo>
                <a:lnTo>
                  <a:pt x="1260565" y="0"/>
                </a:lnTo>
                <a:lnTo>
                  <a:pt x="1260565" y="1260565"/>
                </a:lnTo>
                <a:lnTo>
                  <a:pt x="0" y="126056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55" id="55"/>
          <p:cNvSpPr/>
          <p:nvPr/>
        </p:nvSpPr>
        <p:spPr>
          <a:xfrm flipH="false" flipV="false" rot="0">
            <a:off x="5291485" y="5204168"/>
            <a:ext cx="731904" cy="1082920"/>
          </a:xfrm>
          <a:custGeom>
            <a:avLst/>
            <a:gdLst/>
            <a:ahLst/>
            <a:cxnLst/>
            <a:rect r="r" b="b" t="t" l="l"/>
            <a:pathLst>
              <a:path h="1082920" w="731904">
                <a:moveTo>
                  <a:pt x="0" y="0"/>
                </a:moveTo>
                <a:lnTo>
                  <a:pt x="731904" y="0"/>
                </a:lnTo>
                <a:lnTo>
                  <a:pt x="731904" y="1082920"/>
                </a:lnTo>
                <a:lnTo>
                  <a:pt x="0" y="108292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56" id="56"/>
          <p:cNvGrpSpPr/>
          <p:nvPr/>
        </p:nvGrpSpPr>
        <p:grpSpPr>
          <a:xfrm rot="0">
            <a:off x="4139628" y="8047770"/>
            <a:ext cx="1271832" cy="1274435"/>
            <a:chOff x="0" y="0"/>
            <a:chExt cx="1758960" cy="1762560"/>
          </a:xfrm>
        </p:grpSpPr>
        <p:sp>
          <p:nvSpPr>
            <p:cNvPr name="Freeform 57" id="57"/>
            <p:cNvSpPr/>
            <p:nvPr/>
          </p:nvSpPr>
          <p:spPr>
            <a:xfrm flipH="false" flipV="false" rot="0">
              <a:off x="0" y="0"/>
              <a:ext cx="1758950" cy="1762506"/>
            </a:xfrm>
            <a:custGeom>
              <a:avLst/>
              <a:gdLst/>
              <a:ahLst/>
              <a:cxnLst/>
              <a:rect r="r" b="b" t="t" l="l"/>
              <a:pathLst>
                <a:path h="1762506" w="1758950">
                  <a:moveTo>
                    <a:pt x="0" y="881253"/>
                  </a:moveTo>
                  <a:cubicBezTo>
                    <a:pt x="0" y="394589"/>
                    <a:pt x="393700" y="0"/>
                    <a:pt x="879475" y="0"/>
                  </a:cubicBezTo>
                  <a:cubicBezTo>
                    <a:pt x="1365250" y="0"/>
                    <a:pt x="1758950" y="394589"/>
                    <a:pt x="1758950" y="881253"/>
                  </a:cubicBezTo>
                  <a:cubicBezTo>
                    <a:pt x="1758950" y="1367917"/>
                    <a:pt x="1365250" y="1762506"/>
                    <a:pt x="879475" y="1762506"/>
                  </a:cubicBezTo>
                  <a:cubicBezTo>
                    <a:pt x="393700" y="1762506"/>
                    <a:pt x="0" y="1368044"/>
                    <a:pt x="0" y="881253"/>
                  </a:cubicBezTo>
                  <a:close/>
                </a:path>
              </a:pathLst>
            </a:custGeom>
            <a:solidFill>
              <a:srgbClr val="FFFFFF"/>
            </a:solidFill>
          </p:spPr>
        </p:sp>
      </p:grpSp>
      <p:sp>
        <p:nvSpPr>
          <p:cNvPr name="Freeform 58" id="58"/>
          <p:cNvSpPr/>
          <p:nvPr/>
        </p:nvSpPr>
        <p:spPr>
          <a:xfrm flipH="false" flipV="false" rot="0">
            <a:off x="4343003" y="8246541"/>
            <a:ext cx="836198" cy="897709"/>
          </a:xfrm>
          <a:custGeom>
            <a:avLst/>
            <a:gdLst/>
            <a:ahLst/>
            <a:cxnLst/>
            <a:rect r="r" b="b" t="t" l="l"/>
            <a:pathLst>
              <a:path h="897709" w="836198">
                <a:moveTo>
                  <a:pt x="0" y="0"/>
                </a:moveTo>
                <a:lnTo>
                  <a:pt x="836199" y="0"/>
                </a:lnTo>
                <a:lnTo>
                  <a:pt x="836199" y="897709"/>
                </a:lnTo>
                <a:lnTo>
                  <a:pt x="0" y="89770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59" id="59"/>
          <p:cNvSpPr/>
          <p:nvPr/>
        </p:nvSpPr>
        <p:spPr>
          <a:xfrm flipH="false" flipV="false" rot="0">
            <a:off x="4241008" y="2706789"/>
            <a:ext cx="731807" cy="949886"/>
          </a:xfrm>
          <a:custGeom>
            <a:avLst/>
            <a:gdLst/>
            <a:ahLst/>
            <a:cxnLst/>
            <a:rect r="r" b="b" t="t" l="l"/>
            <a:pathLst>
              <a:path h="949886" w="731807">
                <a:moveTo>
                  <a:pt x="0" y="0"/>
                </a:moveTo>
                <a:lnTo>
                  <a:pt x="731807" y="0"/>
                </a:lnTo>
                <a:lnTo>
                  <a:pt x="731807" y="949885"/>
                </a:lnTo>
                <a:lnTo>
                  <a:pt x="0" y="94988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60" id="60"/>
          <p:cNvSpPr txBox="true"/>
          <p:nvPr/>
        </p:nvSpPr>
        <p:spPr>
          <a:xfrm rot="0">
            <a:off x="6476537" y="5284476"/>
            <a:ext cx="2676691" cy="655107"/>
          </a:xfrm>
          <a:prstGeom prst="rect">
            <a:avLst/>
          </a:prstGeom>
        </p:spPr>
        <p:txBody>
          <a:bodyPr anchor="t" rtlCol="false" tIns="0" lIns="0" bIns="0" rIns="0">
            <a:spAutoFit/>
          </a:bodyPr>
          <a:lstStyle/>
          <a:p>
            <a:pPr algn="l" marL="0" indent="0" lvl="0">
              <a:lnSpc>
                <a:spcPts val="5302"/>
              </a:lnSpc>
              <a:spcBef>
                <a:spcPct val="0"/>
              </a:spcBef>
            </a:pPr>
            <a:r>
              <a:rPr lang="en-US" sz="3842" spc="38">
                <a:solidFill>
                  <a:srgbClr val="FFFFFF"/>
                </a:solidFill>
                <a:latin typeface="TT Drugs Bold"/>
              </a:rPr>
              <a:t>Usuarios</a:t>
            </a:r>
          </a:p>
        </p:txBody>
      </p:sp>
      <p:sp>
        <p:nvSpPr>
          <p:cNvPr name="TextBox 61" id="61"/>
          <p:cNvSpPr txBox="true"/>
          <p:nvPr/>
        </p:nvSpPr>
        <p:spPr>
          <a:xfrm rot="0">
            <a:off x="5528131" y="8329742"/>
            <a:ext cx="2387019" cy="655107"/>
          </a:xfrm>
          <a:prstGeom prst="rect">
            <a:avLst/>
          </a:prstGeom>
        </p:spPr>
        <p:txBody>
          <a:bodyPr anchor="t" rtlCol="false" tIns="0" lIns="0" bIns="0" rIns="0">
            <a:spAutoFit/>
          </a:bodyPr>
          <a:lstStyle/>
          <a:p>
            <a:pPr algn="l" marL="0" indent="0" lvl="0">
              <a:lnSpc>
                <a:spcPts val="5302"/>
              </a:lnSpc>
              <a:spcBef>
                <a:spcPct val="0"/>
              </a:spcBef>
            </a:pPr>
            <a:r>
              <a:rPr lang="en-US" sz="3842" spc="38">
                <a:solidFill>
                  <a:srgbClr val="FFFFFF"/>
                </a:solidFill>
                <a:latin typeface="TT Drugs Bold"/>
              </a:rPr>
              <a:t>PowerBI</a:t>
            </a:r>
          </a:p>
        </p:txBody>
      </p:sp>
      <p:sp>
        <p:nvSpPr>
          <p:cNvPr name="AutoShape 62" id="62"/>
          <p:cNvSpPr/>
          <p:nvPr/>
        </p:nvSpPr>
        <p:spPr>
          <a:xfrm flipV="true">
            <a:off x="7814883" y="2668968"/>
            <a:ext cx="1795595" cy="411408"/>
          </a:xfrm>
          <a:prstGeom prst="line">
            <a:avLst/>
          </a:prstGeom>
          <a:ln cap="flat" w="38100">
            <a:solidFill>
              <a:srgbClr val="4BACC6"/>
            </a:solidFill>
            <a:prstDash val="solid"/>
            <a:headEnd type="none" len="sm" w="sm"/>
            <a:tailEnd type="none" len="sm" w="sm"/>
          </a:ln>
        </p:spPr>
      </p:sp>
      <p:sp>
        <p:nvSpPr>
          <p:cNvPr name="AutoShape 63" id="63"/>
          <p:cNvSpPr/>
          <p:nvPr/>
        </p:nvSpPr>
        <p:spPr>
          <a:xfrm>
            <a:off x="8805157" y="5702278"/>
            <a:ext cx="930795" cy="1627991"/>
          </a:xfrm>
          <a:prstGeom prst="line">
            <a:avLst/>
          </a:prstGeom>
          <a:ln cap="flat" w="38100">
            <a:solidFill>
              <a:srgbClr val="4BACC6"/>
            </a:solidFill>
            <a:prstDash val="solid"/>
            <a:headEnd type="none" len="sm" w="sm"/>
            <a:tailEnd type="none" len="sm" w="sm"/>
          </a:ln>
        </p:spPr>
      </p:sp>
      <p:sp>
        <p:nvSpPr>
          <p:cNvPr name="AutoShape 64" id="64"/>
          <p:cNvSpPr/>
          <p:nvPr/>
        </p:nvSpPr>
        <p:spPr>
          <a:xfrm flipV="true">
            <a:off x="7915149" y="7330269"/>
            <a:ext cx="1820802" cy="1365127"/>
          </a:xfrm>
          <a:prstGeom prst="line">
            <a:avLst/>
          </a:prstGeom>
          <a:ln cap="flat" w="38100">
            <a:solidFill>
              <a:srgbClr val="4BACC6"/>
            </a:solidFill>
            <a:prstDash val="solid"/>
            <a:headEnd type="none" len="sm" w="sm"/>
            <a:tailEnd type="none" len="sm" w="sm"/>
          </a:ln>
        </p:spPr>
      </p:sp>
      <p:sp>
        <p:nvSpPr>
          <p:cNvPr name="AutoShape 65" id="65"/>
          <p:cNvSpPr/>
          <p:nvPr/>
        </p:nvSpPr>
        <p:spPr>
          <a:xfrm>
            <a:off x="12068991" y="2668968"/>
            <a:ext cx="2500107" cy="2318603"/>
          </a:xfrm>
          <a:prstGeom prst="line">
            <a:avLst/>
          </a:prstGeom>
          <a:ln cap="flat" w="38100">
            <a:solidFill>
              <a:srgbClr val="4BACC6"/>
            </a:solidFill>
            <a:prstDash val="solid"/>
            <a:headEnd type="none" len="sm" w="sm"/>
            <a:tailEnd type="none" len="sm" w="sm"/>
          </a:ln>
        </p:spPr>
      </p:sp>
      <p:sp>
        <p:nvSpPr>
          <p:cNvPr name="AutoShape 66" id="66"/>
          <p:cNvSpPr/>
          <p:nvPr/>
        </p:nvSpPr>
        <p:spPr>
          <a:xfrm flipH="true">
            <a:off x="12194465" y="4987571"/>
            <a:ext cx="2374633" cy="2342698"/>
          </a:xfrm>
          <a:prstGeom prst="line">
            <a:avLst/>
          </a:prstGeom>
          <a:ln cap="flat" w="38100">
            <a:solidFill>
              <a:srgbClr val="4BACC6"/>
            </a:solidFill>
            <a:prstDash val="solid"/>
            <a:headEnd type="none" len="sm" w="sm"/>
            <a:tailEnd type="none" len="sm" w="sm"/>
          </a:ln>
        </p:spPr>
      </p:sp>
      <p:sp>
        <p:nvSpPr>
          <p:cNvPr name="Freeform 67" id="67"/>
          <p:cNvSpPr/>
          <p:nvPr/>
        </p:nvSpPr>
        <p:spPr>
          <a:xfrm flipH="false" flipV="false" rot="0">
            <a:off x="10375272" y="1842245"/>
            <a:ext cx="977607" cy="926718"/>
          </a:xfrm>
          <a:custGeom>
            <a:avLst/>
            <a:gdLst/>
            <a:ahLst/>
            <a:cxnLst/>
            <a:rect r="r" b="b" t="t" l="l"/>
            <a:pathLst>
              <a:path h="926718" w="977607">
                <a:moveTo>
                  <a:pt x="0" y="0"/>
                </a:moveTo>
                <a:lnTo>
                  <a:pt x="977607" y="0"/>
                </a:lnTo>
                <a:lnTo>
                  <a:pt x="977607" y="926717"/>
                </a:lnTo>
                <a:lnTo>
                  <a:pt x="0" y="926717"/>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AutoShape 68" id="68"/>
          <p:cNvSpPr/>
          <p:nvPr/>
        </p:nvSpPr>
        <p:spPr>
          <a:xfrm>
            <a:off x="13743999" y="2610165"/>
            <a:ext cx="825099" cy="2377406"/>
          </a:xfrm>
          <a:prstGeom prst="line">
            <a:avLst/>
          </a:prstGeom>
          <a:ln cap="flat" w="38100">
            <a:solidFill>
              <a:srgbClr val="4BACC6"/>
            </a:solidFill>
            <a:prstDash val="solid"/>
            <a:headEnd type="none" len="sm" w="sm"/>
            <a:tailEnd type="none" len="sm" w="sm"/>
          </a:ln>
        </p:spPr>
      </p:sp>
      <p:grpSp>
        <p:nvGrpSpPr>
          <p:cNvPr name="Group 69" id="69"/>
          <p:cNvGrpSpPr/>
          <p:nvPr/>
        </p:nvGrpSpPr>
        <p:grpSpPr>
          <a:xfrm rot="0">
            <a:off x="13339842" y="7257385"/>
            <a:ext cx="2458514" cy="2463177"/>
            <a:chOff x="0" y="0"/>
            <a:chExt cx="4934160" cy="4943520"/>
          </a:xfrm>
        </p:grpSpPr>
        <p:sp>
          <p:nvSpPr>
            <p:cNvPr name="Freeform 70" id="70"/>
            <p:cNvSpPr/>
            <p:nvPr/>
          </p:nvSpPr>
          <p:spPr>
            <a:xfrm flipH="false" flipV="false" rot="0">
              <a:off x="0" y="0"/>
              <a:ext cx="4934204" cy="4943475"/>
            </a:xfrm>
            <a:custGeom>
              <a:avLst/>
              <a:gdLst/>
              <a:ahLst/>
              <a:cxnLst/>
              <a:rect r="r" b="b" t="t" l="l"/>
              <a:pathLst>
                <a:path h="4943475" w="4934204">
                  <a:moveTo>
                    <a:pt x="0" y="2471801"/>
                  </a:moveTo>
                  <a:cubicBezTo>
                    <a:pt x="0" y="1106678"/>
                    <a:pt x="1104519" y="0"/>
                    <a:pt x="2467102" y="0"/>
                  </a:cubicBezTo>
                  <a:cubicBezTo>
                    <a:pt x="3829685" y="0"/>
                    <a:pt x="4934204" y="1106678"/>
                    <a:pt x="4934204" y="2471801"/>
                  </a:cubicBezTo>
                  <a:cubicBezTo>
                    <a:pt x="4934204" y="3836924"/>
                    <a:pt x="3829558" y="4943475"/>
                    <a:pt x="2467102" y="4943475"/>
                  </a:cubicBezTo>
                  <a:cubicBezTo>
                    <a:pt x="1104646" y="4943475"/>
                    <a:pt x="0" y="3836924"/>
                    <a:pt x="0" y="2471801"/>
                  </a:cubicBezTo>
                  <a:close/>
                </a:path>
              </a:pathLst>
            </a:custGeom>
            <a:solidFill>
              <a:srgbClr val="BFE5EF"/>
            </a:solidFill>
          </p:spPr>
        </p:sp>
      </p:grpSp>
      <p:sp>
        <p:nvSpPr>
          <p:cNvPr name="Freeform 71" id="71"/>
          <p:cNvSpPr/>
          <p:nvPr/>
        </p:nvSpPr>
        <p:spPr>
          <a:xfrm flipH="false" flipV="false" rot="0">
            <a:off x="13827949" y="7481925"/>
            <a:ext cx="1482300" cy="1355630"/>
          </a:xfrm>
          <a:custGeom>
            <a:avLst/>
            <a:gdLst/>
            <a:ahLst/>
            <a:cxnLst/>
            <a:rect r="r" b="b" t="t" l="l"/>
            <a:pathLst>
              <a:path h="1355630" w="1482300">
                <a:moveTo>
                  <a:pt x="0" y="0"/>
                </a:moveTo>
                <a:lnTo>
                  <a:pt x="1482299" y="0"/>
                </a:lnTo>
                <a:lnTo>
                  <a:pt x="1482299" y="1355631"/>
                </a:lnTo>
                <a:lnTo>
                  <a:pt x="0" y="1355631"/>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TextBox 72" id="72"/>
          <p:cNvSpPr txBox="true"/>
          <p:nvPr/>
        </p:nvSpPr>
        <p:spPr>
          <a:xfrm rot="0">
            <a:off x="12926489" y="1680563"/>
            <a:ext cx="1635020" cy="719376"/>
          </a:xfrm>
          <a:prstGeom prst="rect">
            <a:avLst/>
          </a:prstGeom>
        </p:spPr>
        <p:txBody>
          <a:bodyPr anchor="t" rtlCol="false" tIns="0" lIns="0" bIns="0" rIns="0">
            <a:spAutoFit/>
          </a:bodyPr>
          <a:lstStyle/>
          <a:p>
            <a:pPr algn="ctr" marL="0" indent="0" lvl="0">
              <a:lnSpc>
                <a:spcPts val="2873"/>
              </a:lnSpc>
              <a:spcBef>
                <a:spcPct val="0"/>
              </a:spcBef>
            </a:pPr>
            <a:r>
              <a:rPr lang="en-US" sz="2082" spc="204">
                <a:solidFill>
                  <a:srgbClr val="231F20"/>
                </a:solidFill>
                <a:latin typeface="TT Drugs"/>
              </a:rPr>
              <a:t>Modelo y RAG</a:t>
            </a:r>
          </a:p>
        </p:txBody>
      </p:sp>
      <p:sp>
        <p:nvSpPr>
          <p:cNvPr name="TextBox 73" id="73"/>
          <p:cNvSpPr txBox="true"/>
          <p:nvPr/>
        </p:nvSpPr>
        <p:spPr>
          <a:xfrm rot="0">
            <a:off x="1464969" y="6262360"/>
            <a:ext cx="1787740" cy="384534"/>
          </a:xfrm>
          <a:prstGeom prst="rect">
            <a:avLst/>
          </a:prstGeom>
        </p:spPr>
        <p:txBody>
          <a:bodyPr anchor="t" rtlCol="false" tIns="0" lIns="0" bIns="0" rIns="0">
            <a:spAutoFit/>
          </a:bodyPr>
          <a:lstStyle/>
          <a:p>
            <a:pPr algn="ctr" marL="0" indent="0" lvl="0">
              <a:lnSpc>
                <a:spcPts val="3141"/>
              </a:lnSpc>
              <a:spcBef>
                <a:spcPct val="0"/>
              </a:spcBef>
            </a:pPr>
            <a:r>
              <a:rPr lang="en-US" sz="2276" spc="223">
                <a:solidFill>
                  <a:srgbClr val="231F20"/>
                </a:solidFill>
                <a:latin typeface="TT Drugs"/>
              </a:rPr>
              <a:t>MySQL</a:t>
            </a:r>
          </a:p>
        </p:txBody>
      </p:sp>
      <p:sp>
        <p:nvSpPr>
          <p:cNvPr name="TextBox 74" id="74"/>
          <p:cNvSpPr txBox="true"/>
          <p:nvPr/>
        </p:nvSpPr>
        <p:spPr>
          <a:xfrm rot="0">
            <a:off x="5487537" y="2823478"/>
            <a:ext cx="1879363" cy="511470"/>
          </a:xfrm>
          <a:prstGeom prst="rect">
            <a:avLst/>
          </a:prstGeom>
        </p:spPr>
        <p:txBody>
          <a:bodyPr anchor="t" rtlCol="false" tIns="0" lIns="0" bIns="0" rIns="0">
            <a:spAutoFit/>
          </a:bodyPr>
          <a:lstStyle/>
          <a:p>
            <a:pPr algn="l" marL="0" indent="0" lvl="0">
              <a:lnSpc>
                <a:spcPts val="4198"/>
              </a:lnSpc>
              <a:spcBef>
                <a:spcPct val="0"/>
              </a:spcBef>
            </a:pPr>
            <a:r>
              <a:rPr lang="en-US" sz="3042" spc="30">
                <a:solidFill>
                  <a:srgbClr val="FFFFFF"/>
                </a:solidFill>
                <a:latin typeface="TT Drugs Bold"/>
              </a:rPr>
              <a:t>NumBOC</a:t>
            </a:r>
          </a:p>
        </p:txBody>
      </p:sp>
      <p:sp>
        <p:nvSpPr>
          <p:cNvPr name="TextBox 75" id="75"/>
          <p:cNvSpPr txBox="true"/>
          <p:nvPr/>
        </p:nvSpPr>
        <p:spPr>
          <a:xfrm rot="0">
            <a:off x="10090279" y="7443825"/>
            <a:ext cx="1787740" cy="783011"/>
          </a:xfrm>
          <a:prstGeom prst="rect">
            <a:avLst/>
          </a:prstGeom>
        </p:spPr>
        <p:txBody>
          <a:bodyPr anchor="t" rtlCol="false" tIns="0" lIns="0" bIns="0" rIns="0">
            <a:spAutoFit/>
          </a:bodyPr>
          <a:lstStyle/>
          <a:p>
            <a:pPr algn="ctr">
              <a:lnSpc>
                <a:spcPts val="3141"/>
              </a:lnSpc>
            </a:pPr>
            <a:r>
              <a:rPr lang="en-US" sz="2276" spc="223">
                <a:solidFill>
                  <a:srgbClr val="231F20"/>
                </a:solidFill>
                <a:latin typeface="TT Drugs"/>
              </a:rPr>
              <a:t>Backend</a:t>
            </a:r>
          </a:p>
          <a:p>
            <a:pPr algn="ctr" marL="0" indent="0" lvl="0">
              <a:lnSpc>
                <a:spcPts val="3141"/>
              </a:lnSpc>
              <a:spcBef>
                <a:spcPct val="0"/>
              </a:spcBef>
            </a:pPr>
            <a:r>
              <a:rPr lang="en-US" sz="2276" spc="223">
                <a:solidFill>
                  <a:srgbClr val="231F20"/>
                </a:solidFill>
                <a:latin typeface="TT Drugs"/>
              </a:rPr>
              <a:t>Aplicación</a:t>
            </a:r>
          </a:p>
        </p:txBody>
      </p:sp>
      <p:sp>
        <p:nvSpPr>
          <p:cNvPr name="TextBox 76" id="76"/>
          <p:cNvSpPr txBox="true"/>
          <p:nvPr/>
        </p:nvSpPr>
        <p:spPr>
          <a:xfrm rot="0">
            <a:off x="14904486" y="5438813"/>
            <a:ext cx="1787740" cy="384534"/>
          </a:xfrm>
          <a:prstGeom prst="rect">
            <a:avLst/>
          </a:prstGeom>
        </p:spPr>
        <p:txBody>
          <a:bodyPr anchor="t" rtlCol="false" tIns="0" lIns="0" bIns="0" rIns="0">
            <a:spAutoFit/>
          </a:bodyPr>
          <a:lstStyle/>
          <a:p>
            <a:pPr algn="ctr" marL="0" indent="0" lvl="0">
              <a:lnSpc>
                <a:spcPts val="3141"/>
              </a:lnSpc>
              <a:spcBef>
                <a:spcPct val="0"/>
              </a:spcBef>
            </a:pPr>
            <a:r>
              <a:rPr lang="en-US" sz="2276" spc="223">
                <a:solidFill>
                  <a:srgbClr val="231F20"/>
                </a:solidFill>
                <a:latin typeface="TT Drugs"/>
              </a:rPr>
              <a:t>Interfaz</a:t>
            </a:r>
          </a:p>
        </p:txBody>
      </p:sp>
      <p:sp>
        <p:nvSpPr>
          <p:cNvPr name="TextBox 77" id="77"/>
          <p:cNvSpPr txBox="true"/>
          <p:nvPr/>
        </p:nvSpPr>
        <p:spPr>
          <a:xfrm rot="0">
            <a:off x="10108266" y="2740387"/>
            <a:ext cx="1511619" cy="637743"/>
          </a:xfrm>
          <a:prstGeom prst="rect">
            <a:avLst/>
          </a:prstGeom>
        </p:spPr>
        <p:txBody>
          <a:bodyPr anchor="t" rtlCol="false" tIns="0" lIns="0" bIns="0" rIns="0">
            <a:spAutoFit/>
          </a:bodyPr>
          <a:lstStyle/>
          <a:p>
            <a:pPr algn="ctr">
              <a:lnSpc>
                <a:spcPts val="2569"/>
              </a:lnSpc>
            </a:pPr>
            <a:r>
              <a:rPr lang="en-US" sz="1861" spc="182">
                <a:solidFill>
                  <a:srgbClr val="231F20"/>
                </a:solidFill>
                <a:latin typeface="TT Drugs"/>
              </a:rPr>
              <a:t>ChromaDB</a:t>
            </a:r>
          </a:p>
          <a:p>
            <a:pPr algn="ctr" marL="0" indent="0" lvl="0">
              <a:lnSpc>
                <a:spcPts val="2569"/>
              </a:lnSpc>
              <a:spcBef>
                <a:spcPct val="0"/>
              </a:spcBef>
            </a:pPr>
            <a:r>
              <a:rPr lang="en-US" sz="1861" spc="182">
                <a:solidFill>
                  <a:srgbClr val="231F20"/>
                </a:solidFill>
                <a:latin typeface="TT Drugs"/>
              </a:rPr>
              <a:t>y Scrapper</a:t>
            </a:r>
          </a:p>
        </p:txBody>
      </p:sp>
      <p:sp>
        <p:nvSpPr>
          <p:cNvPr name="TextBox 78" id="78"/>
          <p:cNvSpPr txBox="true"/>
          <p:nvPr/>
        </p:nvSpPr>
        <p:spPr>
          <a:xfrm rot="0">
            <a:off x="13675229" y="8937551"/>
            <a:ext cx="1787740" cy="384534"/>
          </a:xfrm>
          <a:prstGeom prst="rect">
            <a:avLst/>
          </a:prstGeom>
        </p:spPr>
        <p:txBody>
          <a:bodyPr anchor="t" rtlCol="false" tIns="0" lIns="0" bIns="0" rIns="0">
            <a:spAutoFit/>
          </a:bodyPr>
          <a:lstStyle/>
          <a:p>
            <a:pPr algn="ctr" marL="0" indent="0" lvl="0">
              <a:lnSpc>
                <a:spcPts val="3141"/>
              </a:lnSpc>
              <a:spcBef>
                <a:spcPct val="0"/>
              </a:spcBef>
            </a:pPr>
            <a:r>
              <a:rPr lang="en-US" sz="2276" spc="223">
                <a:solidFill>
                  <a:srgbClr val="231F20"/>
                </a:solidFill>
                <a:latin typeface="TT Drugs"/>
              </a:rPr>
              <a:t>Dashboard</a:t>
            </a:r>
          </a:p>
        </p:txBody>
      </p:sp>
      <p:sp>
        <p:nvSpPr>
          <p:cNvPr name="AutoShape 79" id="79"/>
          <p:cNvSpPr/>
          <p:nvPr/>
        </p:nvSpPr>
        <p:spPr>
          <a:xfrm flipH="true" flipV="true">
            <a:off x="12194465" y="7330269"/>
            <a:ext cx="951809" cy="901458"/>
          </a:xfrm>
          <a:prstGeom prst="line">
            <a:avLst/>
          </a:prstGeom>
          <a:ln cap="flat" w="38100">
            <a:solidFill>
              <a:srgbClr val="4BACC6"/>
            </a:solidFill>
            <a:prstDash val="solid"/>
            <a:headEnd type="none" len="sm" w="sm"/>
            <a:tailEnd type="none" len="sm" w="sm"/>
          </a:ln>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91075"/>
            <a:ext cx="18288000" cy="3343553"/>
            <a:chOff x="0" y="0"/>
            <a:chExt cx="4880466" cy="892284"/>
          </a:xfrm>
        </p:grpSpPr>
        <p:sp>
          <p:nvSpPr>
            <p:cNvPr name="Freeform 3" id="3"/>
            <p:cNvSpPr/>
            <p:nvPr/>
          </p:nvSpPr>
          <p:spPr>
            <a:xfrm flipH="false" flipV="false" rot="0">
              <a:off x="0" y="0"/>
              <a:ext cx="4880466" cy="892284"/>
            </a:xfrm>
            <a:custGeom>
              <a:avLst/>
              <a:gdLst/>
              <a:ahLst/>
              <a:cxnLst/>
              <a:rect r="r" b="b" t="t" l="l"/>
              <a:pathLst>
                <a:path h="892284" w="4880466">
                  <a:moveTo>
                    <a:pt x="1693" y="0"/>
                  </a:moveTo>
                  <a:lnTo>
                    <a:pt x="4878773" y="0"/>
                  </a:lnTo>
                  <a:cubicBezTo>
                    <a:pt x="4879222" y="0"/>
                    <a:pt x="4879653" y="178"/>
                    <a:pt x="4879970" y="496"/>
                  </a:cubicBezTo>
                  <a:cubicBezTo>
                    <a:pt x="4880288" y="814"/>
                    <a:pt x="4880466" y="1244"/>
                    <a:pt x="4880466" y="1693"/>
                  </a:cubicBezTo>
                  <a:lnTo>
                    <a:pt x="4880466" y="890591"/>
                  </a:lnTo>
                  <a:cubicBezTo>
                    <a:pt x="4880466" y="891040"/>
                    <a:pt x="4880288" y="891471"/>
                    <a:pt x="4879970" y="891788"/>
                  </a:cubicBezTo>
                  <a:cubicBezTo>
                    <a:pt x="4879653" y="892106"/>
                    <a:pt x="4879222" y="892284"/>
                    <a:pt x="4878773" y="892284"/>
                  </a:cubicBezTo>
                  <a:lnTo>
                    <a:pt x="1693" y="892284"/>
                  </a:lnTo>
                  <a:cubicBezTo>
                    <a:pt x="1244" y="892284"/>
                    <a:pt x="814" y="892106"/>
                    <a:pt x="496" y="891788"/>
                  </a:cubicBezTo>
                  <a:cubicBezTo>
                    <a:pt x="178" y="891471"/>
                    <a:pt x="0" y="891040"/>
                    <a:pt x="0" y="890591"/>
                  </a:cubicBezTo>
                  <a:lnTo>
                    <a:pt x="0" y="1693"/>
                  </a:lnTo>
                  <a:cubicBezTo>
                    <a:pt x="0" y="1244"/>
                    <a:pt x="178" y="814"/>
                    <a:pt x="496" y="496"/>
                  </a:cubicBezTo>
                  <a:cubicBezTo>
                    <a:pt x="814" y="178"/>
                    <a:pt x="1244" y="0"/>
                    <a:pt x="1693" y="0"/>
                  </a:cubicBezTo>
                  <a:close/>
                </a:path>
              </a:pathLst>
            </a:custGeom>
            <a:solidFill>
              <a:srgbClr val="BFE5EF"/>
            </a:solidFill>
            <a:ln cap="sq">
              <a:noFill/>
              <a:prstDash val="solid"/>
              <a:miter/>
            </a:ln>
          </p:spPr>
        </p:sp>
        <p:sp>
          <p:nvSpPr>
            <p:cNvPr name="TextBox 4" id="4"/>
            <p:cNvSpPr txBox="true"/>
            <p:nvPr/>
          </p:nvSpPr>
          <p:spPr>
            <a:xfrm>
              <a:off x="0" y="-19050"/>
              <a:ext cx="4880466" cy="911334"/>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2553472" y="3825217"/>
            <a:ext cx="5299386" cy="725042"/>
            <a:chOff x="0" y="0"/>
            <a:chExt cx="1453080" cy="198805"/>
          </a:xfrm>
        </p:grpSpPr>
        <p:sp>
          <p:nvSpPr>
            <p:cNvPr name="Freeform 6" id="6"/>
            <p:cNvSpPr/>
            <p:nvPr/>
          </p:nvSpPr>
          <p:spPr>
            <a:xfrm flipH="false" flipV="false" rot="0">
              <a:off x="0" y="0"/>
              <a:ext cx="1453080" cy="198805"/>
            </a:xfrm>
            <a:custGeom>
              <a:avLst/>
              <a:gdLst/>
              <a:ahLst/>
              <a:cxnLst/>
              <a:rect r="r" b="b" t="t" l="l"/>
              <a:pathLst>
                <a:path h="198805" w="1453080">
                  <a:moveTo>
                    <a:pt x="5844" y="0"/>
                  </a:moveTo>
                  <a:lnTo>
                    <a:pt x="1447236" y="0"/>
                  </a:lnTo>
                  <a:cubicBezTo>
                    <a:pt x="1448786" y="0"/>
                    <a:pt x="1450272" y="616"/>
                    <a:pt x="1451368" y="1712"/>
                  </a:cubicBezTo>
                  <a:cubicBezTo>
                    <a:pt x="1452464" y="2807"/>
                    <a:pt x="1453080" y="4294"/>
                    <a:pt x="1453080" y="5844"/>
                  </a:cubicBezTo>
                  <a:lnTo>
                    <a:pt x="1453080" y="192961"/>
                  </a:lnTo>
                  <a:cubicBezTo>
                    <a:pt x="1453080" y="196189"/>
                    <a:pt x="1450464" y="198805"/>
                    <a:pt x="1447236" y="198805"/>
                  </a:cubicBezTo>
                  <a:lnTo>
                    <a:pt x="5844" y="198805"/>
                  </a:lnTo>
                  <a:cubicBezTo>
                    <a:pt x="4294" y="198805"/>
                    <a:pt x="2807" y="198189"/>
                    <a:pt x="1712" y="197093"/>
                  </a:cubicBezTo>
                  <a:cubicBezTo>
                    <a:pt x="616" y="195998"/>
                    <a:pt x="0" y="194511"/>
                    <a:pt x="0" y="192961"/>
                  </a:cubicBezTo>
                  <a:lnTo>
                    <a:pt x="0" y="5844"/>
                  </a:lnTo>
                  <a:cubicBezTo>
                    <a:pt x="0" y="2616"/>
                    <a:pt x="2616" y="0"/>
                    <a:pt x="5844" y="0"/>
                  </a:cubicBezTo>
                  <a:close/>
                </a:path>
              </a:pathLst>
            </a:custGeom>
            <a:solidFill>
              <a:srgbClr val="BFE5EF"/>
            </a:solidFill>
            <a:ln cap="sq">
              <a:noFill/>
              <a:prstDash val="solid"/>
              <a:miter/>
            </a:ln>
          </p:spPr>
        </p:sp>
        <p:sp>
          <p:nvSpPr>
            <p:cNvPr name="TextBox 7" id="7"/>
            <p:cNvSpPr txBox="true"/>
            <p:nvPr/>
          </p:nvSpPr>
          <p:spPr>
            <a:xfrm>
              <a:off x="0" y="-19050"/>
              <a:ext cx="1453080" cy="217855"/>
            </a:xfrm>
            <a:prstGeom prst="rect">
              <a:avLst/>
            </a:prstGeom>
          </p:spPr>
          <p:txBody>
            <a:bodyPr anchor="ctr" rtlCol="false" tIns="50800" lIns="50800" bIns="50800" rIns="50800"/>
            <a:lstStyle/>
            <a:p>
              <a:pPr algn="ctr" marL="0" indent="0" lvl="0">
                <a:lnSpc>
                  <a:spcPts val="2859"/>
                </a:lnSpc>
                <a:spcBef>
                  <a:spcPct val="0"/>
                </a:spcBef>
              </a:pPr>
              <a:r>
                <a:rPr lang="en-US" sz="2199">
                  <a:solidFill>
                    <a:srgbClr val="000000"/>
                  </a:solidFill>
                  <a:latin typeface="TT Drugs"/>
                </a:rPr>
                <a:t>NumBOC</a:t>
              </a:r>
            </a:p>
          </p:txBody>
        </p:sp>
      </p:grpSp>
      <p:grpSp>
        <p:nvGrpSpPr>
          <p:cNvPr name="Group 8" id="8"/>
          <p:cNvGrpSpPr/>
          <p:nvPr/>
        </p:nvGrpSpPr>
        <p:grpSpPr>
          <a:xfrm rot="0">
            <a:off x="6750914" y="3825217"/>
            <a:ext cx="5299386" cy="725042"/>
            <a:chOff x="0" y="0"/>
            <a:chExt cx="1453080" cy="198805"/>
          </a:xfrm>
        </p:grpSpPr>
        <p:sp>
          <p:nvSpPr>
            <p:cNvPr name="Freeform 9" id="9"/>
            <p:cNvSpPr/>
            <p:nvPr/>
          </p:nvSpPr>
          <p:spPr>
            <a:xfrm flipH="false" flipV="false" rot="0">
              <a:off x="0" y="0"/>
              <a:ext cx="1453080" cy="198805"/>
            </a:xfrm>
            <a:custGeom>
              <a:avLst/>
              <a:gdLst/>
              <a:ahLst/>
              <a:cxnLst/>
              <a:rect r="r" b="b" t="t" l="l"/>
              <a:pathLst>
                <a:path h="198805" w="1453080">
                  <a:moveTo>
                    <a:pt x="5844" y="0"/>
                  </a:moveTo>
                  <a:lnTo>
                    <a:pt x="1447236" y="0"/>
                  </a:lnTo>
                  <a:cubicBezTo>
                    <a:pt x="1448786" y="0"/>
                    <a:pt x="1450272" y="616"/>
                    <a:pt x="1451368" y="1712"/>
                  </a:cubicBezTo>
                  <a:cubicBezTo>
                    <a:pt x="1452464" y="2807"/>
                    <a:pt x="1453080" y="4294"/>
                    <a:pt x="1453080" y="5844"/>
                  </a:cubicBezTo>
                  <a:lnTo>
                    <a:pt x="1453080" y="192961"/>
                  </a:lnTo>
                  <a:cubicBezTo>
                    <a:pt x="1453080" y="196189"/>
                    <a:pt x="1450464" y="198805"/>
                    <a:pt x="1447236" y="198805"/>
                  </a:cubicBezTo>
                  <a:lnTo>
                    <a:pt x="5844" y="198805"/>
                  </a:lnTo>
                  <a:cubicBezTo>
                    <a:pt x="4294" y="198805"/>
                    <a:pt x="2807" y="198189"/>
                    <a:pt x="1712" y="197093"/>
                  </a:cubicBezTo>
                  <a:cubicBezTo>
                    <a:pt x="616" y="195998"/>
                    <a:pt x="0" y="194511"/>
                    <a:pt x="0" y="192961"/>
                  </a:cubicBezTo>
                  <a:lnTo>
                    <a:pt x="0" y="5844"/>
                  </a:lnTo>
                  <a:cubicBezTo>
                    <a:pt x="0" y="2616"/>
                    <a:pt x="2616" y="0"/>
                    <a:pt x="5844" y="0"/>
                  </a:cubicBezTo>
                  <a:close/>
                </a:path>
              </a:pathLst>
            </a:custGeom>
            <a:solidFill>
              <a:srgbClr val="BFE5EF"/>
            </a:solidFill>
            <a:ln cap="sq">
              <a:noFill/>
              <a:prstDash val="solid"/>
              <a:miter/>
            </a:ln>
          </p:spPr>
        </p:sp>
        <p:sp>
          <p:nvSpPr>
            <p:cNvPr name="TextBox 10" id="10"/>
            <p:cNvSpPr txBox="true"/>
            <p:nvPr/>
          </p:nvSpPr>
          <p:spPr>
            <a:xfrm>
              <a:off x="0" y="-19050"/>
              <a:ext cx="1453080" cy="217855"/>
            </a:xfrm>
            <a:prstGeom prst="rect">
              <a:avLst/>
            </a:prstGeom>
          </p:spPr>
          <p:txBody>
            <a:bodyPr anchor="ctr" rtlCol="false" tIns="50800" lIns="50800" bIns="50800" rIns="50800"/>
            <a:lstStyle/>
            <a:p>
              <a:pPr algn="ctr" marL="0" indent="0" lvl="0">
                <a:lnSpc>
                  <a:spcPts val="2859"/>
                </a:lnSpc>
                <a:spcBef>
                  <a:spcPct val="0"/>
                </a:spcBef>
              </a:pPr>
              <a:r>
                <a:rPr lang="en-US" sz="2199">
                  <a:solidFill>
                    <a:srgbClr val="000000"/>
                  </a:solidFill>
                  <a:latin typeface="TT Drugs"/>
                </a:rPr>
                <a:t>PowerBI</a:t>
              </a:r>
            </a:p>
          </p:txBody>
        </p:sp>
      </p:grpSp>
      <p:grpSp>
        <p:nvGrpSpPr>
          <p:cNvPr name="Group 11" id="11"/>
          <p:cNvGrpSpPr/>
          <p:nvPr/>
        </p:nvGrpSpPr>
        <p:grpSpPr>
          <a:xfrm rot="0">
            <a:off x="6750914" y="6854714"/>
            <a:ext cx="5299386" cy="1227709"/>
            <a:chOff x="0" y="0"/>
            <a:chExt cx="1453080" cy="336635"/>
          </a:xfrm>
        </p:grpSpPr>
        <p:sp>
          <p:nvSpPr>
            <p:cNvPr name="Freeform 12" id="12"/>
            <p:cNvSpPr/>
            <p:nvPr/>
          </p:nvSpPr>
          <p:spPr>
            <a:xfrm flipH="false" flipV="false" rot="0">
              <a:off x="0" y="0"/>
              <a:ext cx="1453080" cy="336635"/>
            </a:xfrm>
            <a:custGeom>
              <a:avLst/>
              <a:gdLst/>
              <a:ahLst/>
              <a:cxnLst/>
              <a:rect r="r" b="b" t="t" l="l"/>
              <a:pathLst>
                <a:path h="336635" w="1453080">
                  <a:moveTo>
                    <a:pt x="5844" y="0"/>
                  </a:moveTo>
                  <a:lnTo>
                    <a:pt x="1447236" y="0"/>
                  </a:lnTo>
                  <a:cubicBezTo>
                    <a:pt x="1448786" y="0"/>
                    <a:pt x="1450272" y="616"/>
                    <a:pt x="1451368" y="1712"/>
                  </a:cubicBezTo>
                  <a:cubicBezTo>
                    <a:pt x="1452464" y="2807"/>
                    <a:pt x="1453080" y="4294"/>
                    <a:pt x="1453080" y="5844"/>
                  </a:cubicBezTo>
                  <a:lnTo>
                    <a:pt x="1453080" y="330791"/>
                  </a:lnTo>
                  <a:cubicBezTo>
                    <a:pt x="1453080" y="334019"/>
                    <a:pt x="1450464" y="336635"/>
                    <a:pt x="1447236" y="336635"/>
                  </a:cubicBezTo>
                  <a:lnTo>
                    <a:pt x="5844" y="336635"/>
                  </a:lnTo>
                  <a:cubicBezTo>
                    <a:pt x="2616" y="336635"/>
                    <a:pt x="0" y="334019"/>
                    <a:pt x="0" y="330791"/>
                  </a:cubicBezTo>
                  <a:lnTo>
                    <a:pt x="0" y="5844"/>
                  </a:lnTo>
                  <a:cubicBezTo>
                    <a:pt x="0" y="2616"/>
                    <a:pt x="2616" y="0"/>
                    <a:pt x="5844" y="0"/>
                  </a:cubicBezTo>
                  <a:close/>
                </a:path>
              </a:pathLst>
            </a:custGeom>
            <a:solidFill>
              <a:srgbClr val="BFE5EF"/>
            </a:solidFill>
            <a:ln cap="sq">
              <a:noFill/>
              <a:prstDash val="solid"/>
              <a:miter/>
            </a:ln>
          </p:spPr>
        </p:sp>
        <p:sp>
          <p:nvSpPr>
            <p:cNvPr name="TextBox 13" id="13"/>
            <p:cNvSpPr txBox="true"/>
            <p:nvPr/>
          </p:nvSpPr>
          <p:spPr>
            <a:xfrm>
              <a:off x="0" y="-19050"/>
              <a:ext cx="1453080" cy="355685"/>
            </a:xfrm>
            <a:prstGeom prst="rect">
              <a:avLst/>
            </a:prstGeom>
          </p:spPr>
          <p:txBody>
            <a:bodyPr anchor="ctr" rtlCol="false" tIns="50800" lIns="50800" bIns="50800" rIns="50800"/>
            <a:lstStyle/>
            <a:p>
              <a:pPr algn="ctr">
                <a:lnSpc>
                  <a:spcPts val="2859"/>
                </a:lnSpc>
              </a:pPr>
              <a:r>
                <a:rPr lang="en-US" sz="2199">
                  <a:solidFill>
                    <a:srgbClr val="000000"/>
                  </a:solidFill>
                  <a:latin typeface="TT Drugs"/>
                </a:rPr>
                <a:t>Datos del usuario</a:t>
              </a:r>
            </a:p>
            <a:p>
              <a:pPr algn="ctr" marL="0" indent="0" lvl="0">
                <a:lnSpc>
                  <a:spcPts val="2859"/>
                </a:lnSpc>
                <a:spcBef>
                  <a:spcPct val="0"/>
                </a:spcBef>
              </a:pPr>
              <a:r>
                <a:rPr lang="en-US" sz="2199">
                  <a:solidFill>
                    <a:srgbClr val="000000"/>
                  </a:solidFill>
                  <a:latin typeface="TT Drugs"/>
                </a:rPr>
                <a:t>(Edad, Uso de la aplicación, localización)</a:t>
              </a:r>
            </a:p>
          </p:txBody>
        </p:sp>
      </p:grpSp>
      <p:grpSp>
        <p:nvGrpSpPr>
          <p:cNvPr name="Group 14" id="14"/>
          <p:cNvGrpSpPr/>
          <p:nvPr/>
        </p:nvGrpSpPr>
        <p:grpSpPr>
          <a:xfrm rot="0">
            <a:off x="6750914" y="5283038"/>
            <a:ext cx="5299386" cy="1227709"/>
            <a:chOff x="0" y="0"/>
            <a:chExt cx="1453080" cy="336635"/>
          </a:xfrm>
        </p:grpSpPr>
        <p:sp>
          <p:nvSpPr>
            <p:cNvPr name="Freeform 15" id="15"/>
            <p:cNvSpPr/>
            <p:nvPr/>
          </p:nvSpPr>
          <p:spPr>
            <a:xfrm flipH="false" flipV="false" rot="0">
              <a:off x="0" y="0"/>
              <a:ext cx="1453080" cy="336635"/>
            </a:xfrm>
            <a:custGeom>
              <a:avLst/>
              <a:gdLst/>
              <a:ahLst/>
              <a:cxnLst/>
              <a:rect r="r" b="b" t="t" l="l"/>
              <a:pathLst>
                <a:path h="336635" w="1453080">
                  <a:moveTo>
                    <a:pt x="5844" y="0"/>
                  </a:moveTo>
                  <a:lnTo>
                    <a:pt x="1447236" y="0"/>
                  </a:lnTo>
                  <a:cubicBezTo>
                    <a:pt x="1448786" y="0"/>
                    <a:pt x="1450272" y="616"/>
                    <a:pt x="1451368" y="1712"/>
                  </a:cubicBezTo>
                  <a:cubicBezTo>
                    <a:pt x="1452464" y="2807"/>
                    <a:pt x="1453080" y="4294"/>
                    <a:pt x="1453080" y="5844"/>
                  </a:cubicBezTo>
                  <a:lnTo>
                    <a:pt x="1453080" y="330791"/>
                  </a:lnTo>
                  <a:cubicBezTo>
                    <a:pt x="1453080" y="334019"/>
                    <a:pt x="1450464" y="336635"/>
                    <a:pt x="1447236" y="336635"/>
                  </a:cubicBezTo>
                  <a:lnTo>
                    <a:pt x="5844" y="336635"/>
                  </a:lnTo>
                  <a:cubicBezTo>
                    <a:pt x="2616" y="336635"/>
                    <a:pt x="0" y="334019"/>
                    <a:pt x="0" y="330791"/>
                  </a:cubicBezTo>
                  <a:lnTo>
                    <a:pt x="0" y="5844"/>
                  </a:lnTo>
                  <a:cubicBezTo>
                    <a:pt x="0" y="2616"/>
                    <a:pt x="2616" y="0"/>
                    <a:pt x="5844" y="0"/>
                  </a:cubicBezTo>
                  <a:close/>
                </a:path>
              </a:pathLst>
            </a:custGeom>
            <a:solidFill>
              <a:srgbClr val="BFE5EF"/>
            </a:solidFill>
            <a:ln cap="sq">
              <a:noFill/>
              <a:prstDash val="solid"/>
              <a:miter/>
            </a:ln>
          </p:spPr>
        </p:sp>
        <p:sp>
          <p:nvSpPr>
            <p:cNvPr name="TextBox 16" id="16"/>
            <p:cNvSpPr txBox="true"/>
            <p:nvPr/>
          </p:nvSpPr>
          <p:spPr>
            <a:xfrm>
              <a:off x="0" y="-19050"/>
              <a:ext cx="1453080" cy="355685"/>
            </a:xfrm>
            <a:prstGeom prst="rect">
              <a:avLst/>
            </a:prstGeom>
          </p:spPr>
          <p:txBody>
            <a:bodyPr anchor="ctr" rtlCol="false" tIns="50800" lIns="50800" bIns="50800" rIns="50800"/>
            <a:lstStyle/>
            <a:p>
              <a:pPr algn="ctr">
                <a:lnSpc>
                  <a:spcPts val="2859"/>
                </a:lnSpc>
              </a:pPr>
              <a:r>
                <a:rPr lang="en-US" sz="2199">
                  <a:solidFill>
                    <a:srgbClr val="000000"/>
                  </a:solidFill>
                  <a:latin typeface="TT Drugs"/>
                </a:rPr>
                <a:t>Datos de uso</a:t>
              </a:r>
            </a:p>
            <a:p>
              <a:pPr algn="ctr" marL="0" indent="0" lvl="0">
                <a:lnSpc>
                  <a:spcPts val="2859"/>
                </a:lnSpc>
                <a:spcBef>
                  <a:spcPct val="0"/>
                </a:spcBef>
              </a:pPr>
              <a:r>
                <a:rPr lang="en-US" sz="2199">
                  <a:solidFill>
                    <a:srgbClr val="000000"/>
                  </a:solidFill>
                  <a:latin typeface="TT Drugs"/>
                </a:rPr>
                <a:t>(Pregunta, Fecha y Hora, Coordenadas)</a:t>
              </a:r>
            </a:p>
          </p:txBody>
        </p:sp>
      </p:grpSp>
      <p:grpSp>
        <p:nvGrpSpPr>
          <p:cNvPr name="Group 17" id="17"/>
          <p:cNvGrpSpPr/>
          <p:nvPr/>
        </p:nvGrpSpPr>
        <p:grpSpPr>
          <a:xfrm rot="0">
            <a:off x="12553472" y="5293209"/>
            <a:ext cx="5299386" cy="1167002"/>
            <a:chOff x="0" y="0"/>
            <a:chExt cx="1453080" cy="319989"/>
          </a:xfrm>
        </p:grpSpPr>
        <p:sp>
          <p:nvSpPr>
            <p:cNvPr name="Freeform 18" id="18"/>
            <p:cNvSpPr/>
            <p:nvPr/>
          </p:nvSpPr>
          <p:spPr>
            <a:xfrm flipH="false" flipV="false" rot="0">
              <a:off x="0" y="0"/>
              <a:ext cx="1453080" cy="319989"/>
            </a:xfrm>
            <a:custGeom>
              <a:avLst/>
              <a:gdLst/>
              <a:ahLst/>
              <a:cxnLst/>
              <a:rect r="r" b="b" t="t" l="l"/>
              <a:pathLst>
                <a:path h="319989" w="1453080">
                  <a:moveTo>
                    <a:pt x="5844" y="0"/>
                  </a:moveTo>
                  <a:lnTo>
                    <a:pt x="1447236" y="0"/>
                  </a:lnTo>
                  <a:cubicBezTo>
                    <a:pt x="1448786" y="0"/>
                    <a:pt x="1450272" y="616"/>
                    <a:pt x="1451368" y="1712"/>
                  </a:cubicBezTo>
                  <a:cubicBezTo>
                    <a:pt x="1452464" y="2807"/>
                    <a:pt x="1453080" y="4294"/>
                    <a:pt x="1453080" y="5844"/>
                  </a:cubicBezTo>
                  <a:lnTo>
                    <a:pt x="1453080" y="314146"/>
                  </a:lnTo>
                  <a:cubicBezTo>
                    <a:pt x="1453080" y="317373"/>
                    <a:pt x="1450464" y="319989"/>
                    <a:pt x="1447236" y="319989"/>
                  </a:cubicBezTo>
                  <a:lnTo>
                    <a:pt x="5844" y="319989"/>
                  </a:lnTo>
                  <a:cubicBezTo>
                    <a:pt x="2616" y="319989"/>
                    <a:pt x="0" y="317373"/>
                    <a:pt x="0" y="314146"/>
                  </a:cubicBezTo>
                  <a:lnTo>
                    <a:pt x="0" y="5844"/>
                  </a:lnTo>
                  <a:cubicBezTo>
                    <a:pt x="0" y="2616"/>
                    <a:pt x="2616" y="0"/>
                    <a:pt x="5844" y="0"/>
                  </a:cubicBezTo>
                  <a:close/>
                </a:path>
              </a:pathLst>
            </a:custGeom>
            <a:solidFill>
              <a:srgbClr val="BFE5EF"/>
            </a:solidFill>
            <a:ln cap="sq">
              <a:noFill/>
              <a:prstDash val="solid"/>
              <a:miter/>
            </a:ln>
          </p:spPr>
        </p:sp>
        <p:sp>
          <p:nvSpPr>
            <p:cNvPr name="TextBox 19" id="19"/>
            <p:cNvSpPr txBox="true"/>
            <p:nvPr/>
          </p:nvSpPr>
          <p:spPr>
            <a:xfrm>
              <a:off x="0" y="-19050"/>
              <a:ext cx="1453080" cy="339039"/>
            </a:xfrm>
            <a:prstGeom prst="rect">
              <a:avLst/>
            </a:prstGeom>
          </p:spPr>
          <p:txBody>
            <a:bodyPr anchor="ctr" rtlCol="false" tIns="50800" lIns="50800" bIns="50800" rIns="50800"/>
            <a:lstStyle/>
            <a:p>
              <a:pPr algn="ctr" marL="0" indent="0" lvl="0">
                <a:lnSpc>
                  <a:spcPts val="2859"/>
                </a:lnSpc>
                <a:spcBef>
                  <a:spcPct val="0"/>
                </a:spcBef>
              </a:pPr>
              <a:r>
                <a:rPr lang="en-US" sz="2199">
                  <a:solidFill>
                    <a:srgbClr val="000000"/>
                  </a:solidFill>
                  <a:latin typeface="TT Drugs"/>
                </a:rPr>
                <a:t>Registro de Documentos</a:t>
              </a:r>
            </a:p>
          </p:txBody>
        </p:sp>
      </p:grpSp>
      <p:grpSp>
        <p:nvGrpSpPr>
          <p:cNvPr name="Group 20" id="20"/>
          <p:cNvGrpSpPr/>
          <p:nvPr/>
        </p:nvGrpSpPr>
        <p:grpSpPr>
          <a:xfrm rot="0">
            <a:off x="12553472" y="6854714"/>
            <a:ext cx="5299386" cy="1167002"/>
            <a:chOff x="0" y="0"/>
            <a:chExt cx="1453080" cy="319989"/>
          </a:xfrm>
        </p:grpSpPr>
        <p:sp>
          <p:nvSpPr>
            <p:cNvPr name="Freeform 21" id="21"/>
            <p:cNvSpPr/>
            <p:nvPr/>
          </p:nvSpPr>
          <p:spPr>
            <a:xfrm flipH="false" flipV="false" rot="0">
              <a:off x="0" y="0"/>
              <a:ext cx="1453080" cy="319989"/>
            </a:xfrm>
            <a:custGeom>
              <a:avLst/>
              <a:gdLst/>
              <a:ahLst/>
              <a:cxnLst/>
              <a:rect r="r" b="b" t="t" l="l"/>
              <a:pathLst>
                <a:path h="319989" w="1453080">
                  <a:moveTo>
                    <a:pt x="5844" y="0"/>
                  </a:moveTo>
                  <a:lnTo>
                    <a:pt x="1447236" y="0"/>
                  </a:lnTo>
                  <a:cubicBezTo>
                    <a:pt x="1448786" y="0"/>
                    <a:pt x="1450272" y="616"/>
                    <a:pt x="1451368" y="1712"/>
                  </a:cubicBezTo>
                  <a:cubicBezTo>
                    <a:pt x="1452464" y="2807"/>
                    <a:pt x="1453080" y="4294"/>
                    <a:pt x="1453080" y="5844"/>
                  </a:cubicBezTo>
                  <a:lnTo>
                    <a:pt x="1453080" y="314146"/>
                  </a:lnTo>
                  <a:cubicBezTo>
                    <a:pt x="1453080" y="317373"/>
                    <a:pt x="1450464" y="319989"/>
                    <a:pt x="1447236" y="319989"/>
                  </a:cubicBezTo>
                  <a:lnTo>
                    <a:pt x="5844" y="319989"/>
                  </a:lnTo>
                  <a:cubicBezTo>
                    <a:pt x="2616" y="319989"/>
                    <a:pt x="0" y="317373"/>
                    <a:pt x="0" y="314146"/>
                  </a:cubicBezTo>
                  <a:lnTo>
                    <a:pt x="0" y="5844"/>
                  </a:lnTo>
                  <a:cubicBezTo>
                    <a:pt x="0" y="2616"/>
                    <a:pt x="2616" y="0"/>
                    <a:pt x="5844" y="0"/>
                  </a:cubicBezTo>
                  <a:close/>
                </a:path>
              </a:pathLst>
            </a:custGeom>
            <a:solidFill>
              <a:srgbClr val="BFE5EF"/>
            </a:solidFill>
            <a:ln cap="sq">
              <a:noFill/>
              <a:prstDash val="solid"/>
              <a:miter/>
            </a:ln>
          </p:spPr>
        </p:sp>
        <p:sp>
          <p:nvSpPr>
            <p:cNvPr name="TextBox 22" id="22"/>
            <p:cNvSpPr txBox="true"/>
            <p:nvPr/>
          </p:nvSpPr>
          <p:spPr>
            <a:xfrm>
              <a:off x="0" y="-19050"/>
              <a:ext cx="1453080" cy="339039"/>
            </a:xfrm>
            <a:prstGeom prst="rect">
              <a:avLst/>
            </a:prstGeom>
          </p:spPr>
          <p:txBody>
            <a:bodyPr anchor="ctr" rtlCol="false" tIns="50800" lIns="50800" bIns="50800" rIns="50800"/>
            <a:lstStyle/>
            <a:p>
              <a:pPr algn="ctr" marL="0" indent="0" lvl="0">
                <a:lnSpc>
                  <a:spcPts val="2859"/>
                </a:lnSpc>
                <a:spcBef>
                  <a:spcPct val="0"/>
                </a:spcBef>
              </a:pPr>
              <a:r>
                <a:rPr lang="en-US" sz="2199">
                  <a:solidFill>
                    <a:srgbClr val="000000"/>
                  </a:solidFill>
                  <a:latin typeface="TT Drugs"/>
                </a:rPr>
                <a:t>Control de Scrapper</a:t>
              </a:r>
            </a:p>
          </p:txBody>
        </p:sp>
      </p:grpSp>
      <p:grpSp>
        <p:nvGrpSpPr>
          <p:cNvPr name="Group 23" id="23"/>
          <p:cNvGrpSpPr/>
          <p:nvPr/>
        </p:nvGrpSpPr>
        <p:grpSpPr>
          <a:xfrm rot="0">
            <a:off x="692793" y="3825217"/>
            <a:ext cx="5299386" cy="725042"/>
            <a:chOff x="0" y="0"/>
            <a:chExt cx="1453080" cy="198805"/>
          </a:xfrm>
        </p:grpSpPr>
        <p:sp>
          <p:nvSpPr>
            <p:cNvPr name="Freeform 24" id="24"/>
            <p:cNvSpPr/>
            <p:nvPr/>
          </p:nvSpPr>
          <p:spPr>
            <a:xfrm flipH="false" flipV="false" rot="0">
              <a:off x="0" y="0"/>
              <a:ext cx="1453080" cy="198805"/>
            </a:xfrm>
            <a:custGeom>
              <a:avLst/>
              <a:gdLst/>
              <a:ahLst/>
              <a:cxnLst/>
              <a:rect r="r" b="b" t="t" l="l"/>
              <a:pathLst>
                <a:path h="198805" w="1453080">
                  <a:moveTo>
                    <a:pt x="5844" y="0"/>
                  </a:moveTo>
                  <a:lnTo>
                    <a:pt x="1447236" y="0"/>
                  </a:lnTo>
                  <a:cubicBezTo>
                    <a:pt x="1448786" y="0"/>
                    <a:pt x="1450272" y="616"/>
                    <a:pt x="1451368" y="1712"/>
                  </a:cubicBezTo>
                  <a:cubicBezTo>
                    <a:pt x="1452464" y="2807"/>
                    <a:pt x="1453080" y="4294"/>
                    <a:pt x="1453080" y="5844"/>
                  </a:cubicBezTo>
                  <a:lnTo>
                    <a:pt x="1453080" y="192961"/>
                  </a:lnTo>
                  <a:cubicBezTo>
                    <a:pt x="1453080" y="196189"/>
                    <a:pt x="1450464" y="198805"/>
                    <a:pt x="1447236" y="198805"/>
                  </a:cubicBezTo>
                  <a:lnTo>
                    <a:pt x="5844" y="198805"/>
                  </a:lnTo>
                  <a:cubicBezTo>
                    <a:pt x="4294" y="198805"/>
                    <a:pt x="2807" y="198189"/>
                    <a:pt x="1712" y="197093"/>
                  </a:cubicBezTo>
                  <a:cubicBezTo>
                    <a:pt x="616" y="195998"/>
                    <a:pt x="0" y="194511"/>
                    <a:pt x="0" y="192961"/>
                  </a:cubicBezTo>
                  <a:lnTo>
                    <a:pt x="0" y="5844"/>
                  </a:lnTo>
                  <a:cubicBezTo>
                    <a:pt x="0" y="2616"/>
                    <a:pt x="2616" y="0"/>
                    <a:pt x="5844" y="0"/>
                  </a:cubicBezTo>
                  <a:close/>
                </a:path>
              </a:pathLst>
            </a:custGeom>
            <a:solidFill>
              <a:srgbClr val="BFE5EF"/>
            </a:solidFill>
            <a:ln cap="sq">
              <a:noFill/>
              <a:prstDash val="solid"/>
              <a:miter/>
            </a:ln>
          </p:spPr>
        </p:sp>
        <p:sp>
          <p:nvSpPr>
            <p:cNvPr name="TextBox 25" id="25"/>
            <p:cNvSpPr txBox="true"/>
            <p:nvPr/>
          </p:nvSpPr>
          <p:spPr>
            <a:xfrm>
              <a:off x="0" y="-19050"/>
              <a:ext cx="1453080" cy="217855"/>
            </a:xfrm>
            <a:prstGeom prst="rect">
              <a:avLst/>
            </a:prstGeom>
          </p:spPr>
          <p:txBody>
            <a:bodyPr anchor="ctr" rtlCol="false" tIns="50800" lIns="50800" bIns="50800" rIns="50800"/>
            <a:lstStyle/>
            <a:p>
              <a:pPr algn="ctr" marL="0" indent="0" lvl="0">
                <a:lnSpc>
                  <a:spcPts val="2859"/>
                </a:lnSpc>
                <a:spcBef>
                  <a:spcPct val="0"/>
                </a:spcBef>
              </a:pPr>
              <a:r>
                <a:rPr lang="en-US" sz="2199">
                  <a:solidFill>
                    <a:srgbClr val="000000"/>
                  </a:solidFill>
                  <a:latin typeface="TT Drugs"/>
                </a:rPr>
                <a:t>Usuarios</a:t>
              </a:r>
            </a:p>
          </p:txBody>
        </p:sp>
      </p:grpSp>
      <p:grpSp>
        <p:nvGrpSpPr>
          <p:cNvPr name="Group 26" id="26"/>
          <p:cNvGrpSpPr/>
          <p:nvPr/>
        </p:nvGrpSpPr>
        <p:grpSpPr>
          <a:xfrm rot="0">
            <a:off x="692793" y="6854714"/>
            <a:ext cx="5299386" cy="1227709"/>
            <a:chOff x="0" y="0"/>
            <a:chExt cx="1453080" cy="336635"/>
          </a:xfrm>
        </p:grpSpPr>
        <p:sp>
          <p:nvSpPr>
            <p:cNvPr name="Freeform 27" id="27"/>
            <p:cNvSpPr/>
            <p:nvPr/>
          </p:nvSpPr>
          <p:spPr>
            <a:xfrm flipH="false" flipV="false" rot="0">
              <a:off x="0" y="0"/>
              <a:ext cx="1453080" cy="336635"/>
            </a:xfrm>
            <a:custGeom>
              <a:avLst/>
              <a:gdLst/>
              <a:ahLst/>
              <a:cxnLst/>
              <a:rect r="r" b="b" t="t" l="l"/>
              <a:pathLst>
                <a:path h="336635" w="1453080">
                  <a:moveTo>
                    <a:pt x="5844" y="0"/>
                  </a:moveTo>
                  <a:lnTo>
                    <a:pt x="1447236" y="0"/>
                  </a:lnTo>
                  <a:cubicBezTo>
                    <a:pt x="1448786" y="0"/>
                    <a:pt x="1450272" y="616"/>
                    <a:pt x="1451368" y="1712"/>
                  </a:cubicBezTo>
                  <a:cubicBezTo>
                    <a:pt x="1452464" y="2807"/>
                    <a:pt x="1453080" y="4294"/>
                    <a:pt x="1453080" y="5844"/>
                  </a:cubicBezTo>
                  <a:lnTo>
                    <a:pt x="1453080" y="330791"/>
                  </a:lnTo>
                  <a:cubicBezTo>
                    <a:pt x="1453080" y="334019"/>
                    <a:pt x="1450464" y="336635"/>
                    <a:pt x="1447236" y="336635"/>
                  </a:cubicBezTo>
                  <a:lnTo>
                    <a:pt x="5844" y="336635"/>
                  </a:lnTo>
                  <a:cubicBezTo>
                    <a:pt x="2616" y="336635"/>
                    <a:pt x="0" y="334019"/>
                    <a:pt x="0" y="330791"/>
                  </a:cubicBezTo>
                  <a:lnTo>
                    <a:pt x="0" y="5844"/>
                  </a:lnTo>
                  <a:cubicBezTo>
                    <a:pt x="0" y="2616"/>
                    <a:pt x="2616" y="0"/>
                    <a:pt x="5844" y="0"/>
                  </a:cubicBezTo>
                  <a:close/>
                </a:path>
              </a:pathLst>
            </a:custGeom>
            <a:solidFill>
              <a:srgbClr val="BFE5EF"/>
            </a:solidFill>
            <a:ln cap="sq">
              <a:noFill/>
              <a:prstDash val="solid"/>
              <a:miter/>
            </a:ln>
          </p:spPr>
        </p:sp>
        <p:sp>
          <p:nvSpPr>
            <p:cNvPr name="TextBox 28" id="28"/>
            <p:cNvSpPr txBox="true"/>
            <p:nvPr/>
          </p:nvSpPr>
          <p:spPr>
            <a:xfrm>
              <a:off x="0" y="-19050"/>
              <a:ext cx="1453080" cy="355685"/>
            </a:xfrm>
            <a:prstGeom prst="rect">
              <a:avLst/>
            </a:prstGeom>
          </p:spPr>
          <p:txBody>
            <a:bodyPr anchor="ctr" rtlCol="false" tIns="50800" lIns="50800" bIns="50800" rIns="50800"/>
            <a:lstStyle/>
            <a:p>
              <a:pPr algn="ctr">
                <a:lnSpc>
                  <a:spcPts val="2859"/>
                </a:lnSpc>
              </a:pPr>
              <a:r>
                <a:rPr lang="en-US" sz="2199">
                  <a:solidFill>
                    <a:srgbClr val="000000"/>
                  </a:solidFill>
                  <a:latin typeface="TT Drugs"/>
                </a:rPr>
                <a:t>Datos del usuario</a:t>
              </a:r>
            </a:p>
            <a:p>
              <a:pPr algn="ctr" marL="0" indent="0" lvl="0">
                <a:lnSpc>
                  <a:spcPts val="2859"/>
                </a:lnSpc>
                <a:spcBef>
                  <a:spcPct val="0"/>
                </a:spcBef>
              </a:pPr>
              <a:r>
                <a:rPr lang="en-US" sz="2199">
                  <a:solidFill>
                    <a:srgbClr val="000000"/>
                  </a:solidFill>
                  <a:latin typeface="TT Drugs"/>
                </a:rPr>
                <a:t>(Edad, Uso de la aplicación, Telefono)</a:t>
              </a:r>
            </a:p>
          </p:txBody>
        </p:sp>
      </p:grpSp>
      <p:grpSp>
        <p:nvGrpSpPr>
          <p:cNvPr name="Group 29" id="29"/>
          <p:cNvGrpSpPr/>
          <p:nvPr/>
        </p:nvGrpSpPr>
        <p:grpSpPr>
          <a:xfrm rot="0">
            <a:off x="692793" y="5283038"/>
            <a:ext cx="5299386" cy="1227709"/>
            <a:chOff x="0" y="0"/>
            <a:chExt cx="1453080" cy="336635"/>
          </a:xfrm>
        </p:grpSpPr>
        <p:sp>
          <p:nvSpPr>
            <p:cNvPr name="Freeform 30" id="30"/>
            <p:cNvSpPr/>
            <p:nvPr/>
          </p:nvSpPr>
          <p:spPr>
            <a:xfrm flipH="false" flipV="false" rot="0">
              <a:off x="0" y="0"/>
              <a:ext cx="1453080" cy="336635"/>
            </a:xfrm>
            <a:custGeom>
              <a:avLst/>
              <a:gdLst/>
              <a:ahLst/>
              <a:cxnLst/>
              <a:rect r="r" b="b" t="t" l="l"/>
              <a:pathLst>
                <a:path h="336635" w="1453080">
                  <a:moveTo>
                    <a:pt x="5844" y="0"/>
                  </a:moveTo>
                  <a:lnTo>
                    <a:pt x="1447236" y="0"/>
                  </a:lnTo>
                  <a:cubicBezTo>
                    <a:pt x="1448786" y="0"/>
                    <a:pt x="1450272" y="616"/>
                    <a:pt x="1451368" y="1712"/>
                  </a:cubicBezTo>
                  <a:cubicBezTo>
                    <a:pt x="1452464" y="2807"/>
                    <a:pt x="1453080" y="4294"/>
                    <a:pt x="1453080" y="5844"/>
                  </a:cubicBezTo>
                  <a:lnTo>
                    <a:pt x="1453080" y="330791"/>
                  </a:lnTo>
                  <a:cubicBezTo>
                    <a:pt x="1453080" y="334019"/>
                    <a:pt x="1450464" y="336635"/>
                    <a:pt x="1447236" y="336635"/>
                  </a:cubicBezTo>
                  <a:lnTo>
                    <a:pt x="5844" y="336635"/>
                  </a:lnTo>
                  <a:cubicBezTo>
                    <a:pt x="2616" y="336635"/>
                    <a:pt x="0" y="334019"/>
                    <a:pt x="0" y="330791"/>
                  </a:cubicBezTo>
                  <a:lnTo>
                    <a:pt x="0" y="5844"/>
                  </a:lnTo>
                  <a:cubicBezTo>
                    <a:pt x="0" y="2616"/>
                    <a:pt x="2616" y="0"/>
                    <a:pt x="5844" y="0"/>
                  </a:cubicBezTo>
                  <a:close/>
                </a:path>
              </a:pathLst>
            </a:custGeom>
            <a:solidFill>
              <a:srgbClr val="BFE5EF"/>
            </a:solidFill>
            <a:ln cap="sq">
              <a:noFill/>
              <a:prstDash val="solid"/>
              <a:miter/>
            </a:ln>
          </p:spPr>
        </p:sp>
        <p:sp>
          <p:nvSpPr>
            <p:cNvPr name="TextBox 31" id="31"/>
            <p:cNvSpPr txBox="true"/>
            <p:nvPr/>
          </p:nvSpPr>
          <p:spPr>
            <a:xfrm>
              <a:off x="0" y="-19050"/>
              <a:ext cx="1453080" cy="355685"/>
            </a:xfrm>
            <a:prstGeom prst="rect">
              <a:avLst/>
            </a:prstGeom>
          </p:spPr>
          <p:txBody>
            <a:bodyPr anchor="ctr" rtlCol="false" tIns="50800" lIns="50800" bIns="50800" rIns="50800"/>
            <a:lstStyle/>
            <a:p>
              <a:pPr algn="ctr">
                <a:lnSpc>
                  <a:spcPts val="2859"/>
                </a:lnSpc>
              </a:pPr>
              <a:r>
                <a:rPr lang="en-US" sz="2199">
                  <a:solidFill>
                    <a:srgbClr val="000000"/>
                  </a:solidFill>
                  <a:latin typeface="TT Drugs"/>
                </a:rPr>
                <a:t>Control de Usuarios</a:t>
              </a:r>
            </a:p>
            <a:p>
              <a:pPr algn="ctr" marL="0" indent="0" lvl="0">
                <a:lnSpc>
                  <a:spcPts val="2859"/>
                </a:lnSpc>
                <a:spcBef>
                  <a:spcPct val="0"/>
                </a:spcBef>
              </a:pPr>
              <a:r>
                <a:rPr lang="en-US" sz="2199">
                  <a:solidFill>
                    <a:srgbClr val="000000"/>
                  </a:solidFill>
                  <a:latin typeface="TT Drugs"/>
                </a:rPr>
                <a:t>(Log-In y registro)</a:t>
              </a:r>
            </a:p>
          </p:txBody>
        </p:sp>
      </p:grpSp>
      <p:sp>
        <p:nvSpPr>
          <p:cNvPr name="Freeform 32" id="32"/>
          <p:cNvSpPr/>
          <p:nvPr/>
        </p:nvSpPr>
        <p:spPr>
          <a:xfrm flipH="false" flipV="false" rot="0">
            <a:off x="12734320" y="211761"/>
            <a:ext cx="4937688" cy="2594531"/>
          </a:xfrm>
          <a:custGeom>
            <a:avLst/>
            <a:gdLst/>
            <a:ahLst/>
            <a:cxnLst/>
            <a:rect r="r" b="b" t="t" l="l"/>
            <a:pathLst>
              <a:path h="2594531" w="4937688">
                <a:moveTo>
                  <a:pt x="0" y="0"/>
                </a:moveTo>
                <a:lnTo>
                  <a:pt x="4937688" y="0"/>
                </a:lnTo>
                <a:lnTo>
                  <a:pt x="4937688" y="2594530"/>
                </a:lnTo>
                <a:lnTo>
                  <a:pt x="0" y="25945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3" id="33"/>
          <p:cNvSpPr txBox="true"/>
          <p:nvPr/>
        </p:nvSpPr>
        <p:spPr>
          <a:xfrm rot="0">
            <a:off x="1867768" y="914400"/>
            <a:ext cx="7532838" cy="1074952"/>
          </a:xfrm>
          <a:prstGeom prst="rect">
            <a:avLst/>
          </a:prstGeom>
        </p:spPr>
        <p:txBody>
          <a:bodyPr anchor="t" rtlCol="false" tIns="0" lIns="0" bIns="0" rIns="0">
            <a:spAutoFit/>
          </a:bodyPr>
          <a:lstStyle/>
          <a:p>
            <a:pPr algn="l" marL="0" indent="0" lvl="0">
              <a:lnSpc>
                <a:spcPts val="8710"/>
              </a:lnSpc>
              <a:spcBef>
                <a:spcPct val="0"/>
              </a:spcBef>
            </a:pPr>
            <a:r>
              <a:rPr lang="en-US" sz="6312" spc="618">
                <a:solidFill>
                  <a:srgbClr val="231F20"/>
                </a:solidFill>
                <a:latin typeface="TT Drugs"/>
              </a:rPr>
              <a:t>Backend</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7613702" cy="10287000"/>
            <a:chOff x="0" y="0"/>
            <a:chExt cx="2005255" cy="2709333"/>
          </a:xfrm>
        </p:grpSpPr>
        <p:sp>
          <p:nvSpPr>
            <p:cNvPr name="Freeform 3" id="3"/>
            <p:cNvSpPr/>
            <p:nvPr/>
          </p:nvSpPr>
          <p:spPr>
            <a:xfrm flipH="false" flipV="false" rot="0">
              <a:off x="0" y="0"/>
              <a:ext cx="2005255" cy="2709333"/>
            </a:xfrm>
            <a:custGeom>
              <a:avLst/>
              <a:gdLst/>
              <a:ahLst/>
              <a:cxnLst/>
              <a:rect r="r" b="b" t="t" l="l"/>
              <a:pathLst>
                <a:path h="2709333" w="2005255">
                  <a:moveTo>
                    <a:pt x="0" y="0"/>
                  </a:moveTo>
                  <a:lnTo>
                    <a:pt x="2005255" y="0"/>
                  </a:lnTo>
                  <a:lnTo>
                    <a:pt x="2005255" y="2709333"/>
                  </a:lnTo>
                  <a:lnTo>
                    <a:pt x="0" y="2709333"/>
                  </a:lnTo>
                  <a:close/>
                </a:path>
              </a:pathLst>
            </a:custGeom>
            <a:solidFill>
              <a:srgbClr val="BFE5EF">
                <a:alpha val="60784"/>
              </a:srgbClr>
            </a:solidFill>
          </p:spPr>
        </p:sp>
        <p:sp>
          <p:nvSpPr>
            <p:cNvPr name="TextBox 4" id="4"/>
            <p:cNvSpPr txBox="true"/>
            <p:nvPr/>
          </p:nvSpPr>
          <p:spPr>
            <a:xfrm>
              <a:off x="0" y="-19050"/>
              <a:ext cx="2005255" cy="2728383"/>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0" y="-79762"/>
            <a:ext cx="7613702" cy="10366762"/>
          </a:xfrm>
          <a:custGeom>
            <a:avLst/>
            <a:gdLst/>
            <a:ahLst/>
            <a:cxnLst/>
            <a:rect r="r" b="b" t="t" l="l"/>
            <a:pathLst>
              <a:path h="10366762" w="7613702">
                <a:moveTo>
                  <a:pt x="0" y="0"/>
                </a:moveTo>
                <a:lnTo>
                  <a:pt x="7613702" y="0"/>
                </a:lnTo>
                <a:lnTo>
                  <a:pt x="7613702" y="10366762"/>
                </a:lnTo>
                <a:lnTo>
                  <a:pt x="0" y="10366762"/>
                </a:lnTo>
                <a:lnTo>
                  <a:pt x="0" y="0"/>
                </a:lnTo>
                <a:close/>
              </a:path>
            </a:pathLst>
          </a:custGeom>
          <a:blipFill>
            <a:blip r:embed="rId2">
              <a:alphaModFix amt="35000"/>
            </a:blip>
            <a:stretch>
              <a:fillRect l="0" t="0" r="-104175" b="0"/>
            </a:stretch>
          </a:blipFill>
        </p:spPr>
      </p:sp>
      <p:grpSp>
        <p:nvGrpSpPr>
          <p:cNvPr name="Group 6" id="6"/>
          <p:cNvGrpSpPr/>
          <p:nvPr/>
        </p:nvGrpSpPr>
        <p:grpSpPr>
          <a:xfrm rot="0">
            <a:off x="5158032" y="2724089"/>
            <a:ext cx="7971935" cy="4838821"/>
            <a:chOff x="0" y="0"/>
            <a:chExt cx="10629247" cy="6451762"/>
          </a:xfrm>
        </p:grpSpPr>
        <p:grpSp>
          <p:nvGrpSpPr>
            <p:cNvPr name="Group 7" id="7"/>
            <p:cNvGrpSpPr/>
            <p:nvPr/>
          </p:nvGrpSpPr>
          <p:grpSpPr>
            <a:xfrm rot="0">
              <a:off x="0" y="0"/>
              <a:ext cx="10629247" cy="6451762"/>
              <a:chOff x="0" y="0"/>
              <a:chExt cx="1014292" cy="615657"/>
            </a:xfrm>
          </p:grpSpPr>
          <p:sp>
            <p:nvSpPr>
              <p:cNvPr name="Freeform 8" id="8"/>
              <p:cNvSpPr/>
              <p:nvPr/>
            </p:nvSpPr>
            <p:spPr>
              <a:xfrm flipH="false" flipV="false" rot="0">
                <a:off x="0" y="0"/>
                <a:ext cx="1014292" cy="615657"/>
              </a:xfrm>
              <a:custGeom>
                <a:avLst/>
                <a:gdLst/>
                <a:ahLst/>
                <a:cxnLst/>
                <a:rect r="r" b="b" t="t" l="l"/>
                <a:pathLst>
                  <a:path h="615657" w="1014292">
                    <a:moveTo>
                      <a:pt x="0" y="0"/>
                    </a:moveTo>
                    <a:lnTo>
                      <a:pt x="1014292" y="0"/>
                    </a:lnTo>
                    <a:lnTo>
                      <a:pt x="1014292" y="615657"/>
                    </a:lnTo>
                    <a:lnTo>
                      <a:pt x="0" y="615657"/>
                    </a:lnTo>
                    <a:close/>
                  </a:path>
                </a:pathLst>
              </a:custGeom>
              <a:solidFill>
                <a:srgbClr val="4BACC6">
                  <a:alpha val="82745"/>
                </a:srgbClr>
              </a:solidFill>
              <a:ln cap="sq">
                <a:noFill/>
                <a:prstDash val="solid"/>
                <a:miter/>
              </a:ln>
            </p:spPr>
          </p:sp>
          <p:sp>
            <p:nvSpPr>
              <p:cNvPr name="TextBox 9" id="9"/>
              <p:cNvSpPr txBox="true"/>
              <p:nvPr/>
            </p:nvSpPr>
            <p:spPr>
              <a:xfrm>
                <a:off x="0" y="-19050"/>
                <a:ext cx="1014292" cy="634707"/>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0" id="10"/>
            <p:cNvGrpSpPr/>
            <p:nvPr/>
          </p:nvGrpSpPr>
          <p:grpSpPr>
            <a:xfrm rot="0">
              <a:off x="591517" y="378728"/>
              <a:ext cx="9446214" cy="5694306"/>
              <a:chOff x="0" y="0"/>
              <a:chExt cx="1368163" cy="824747"/>
            </a:xfrm>
          </p:grpSpPr>
          <p:sp>
            <p:nvSpPr>
              <p:cNvPr name="Freeform 11" id="11"/>
              <p:cNvSpPr/>
              <p:nvPr/>
            </p:nvSpPr>
            <p:spPr>
              <a:xfrm flipH="false" flipV="false" rot="0">
                <a:off x="0" y="0"/>
                <a:ext cx="1368163" cy="824747"/>
              </a:xfrm>
              <a:custGeom>
                <a:avLst/>
                <a:gdLst/>
                <a:ahLst/>
                <a:cxnLst/>
                <a:rect r="r" b="b" t="t" l="l"/>
                <a:pathLst>
                  <a:path h="824747" w="1368163">
                    <a:moveTo>
                      <a:pt x="0" y="0"/>
                    </a:moveTo>
                    <a:lnTo>
                      <a:pt x="1368163" y="0"/>
                    </a:lnTo>
                    <a:lnTo>
                      <a:pt x="1368163" y="824747"/>
                    </a:lnTo>
                    <a:lnTo>
                      <a:pt x="0" y="824747"/>
                    </a:lnTo>
                    <a:close/>
                  </a:path>
                </a:pathLst>
              </a:custGeom>
              <a:solidFill>
                <a:srgbClr val="000000">
                  <a:alpha val="0"/>
                </a:srgbClr>
              </a:solidFill>
              <a:ln w="57150" cap="sq">
                <a:solidFill>
                  <a:srgbClr val="FFFFFF"/>
                </a:solidFill>
                <a:prstDash val="solid"/>
                <a:miter/>
              </a:ln>
            </p:spPr>
          </p:sp>
          <p:sp>
            <p:nvSpPr>
              <p:cNvPr name="TextBox 12" id="12"/>
              <p:cNvSpPr txBox="true"/>
              <p:nvPr/>
            </p:nvSpPr>
            <p:spPr>
              <a:xfrm>
                <a:off x="0" y="-209550"/>
                <a:ext cx="1368163" cy="1034297"/>
              </a:xfrm>
              <a:prstGeom prst="rect">
                <a:avLst/>
              </a:prstGeom>
            </p:spPr>
            <p:txBody>
              <a:bodyPr anchor="ctr" rtlCol="false" tIns="0" lIns="0" bIns="0" rIns="0"/>
              <a:lstStyle/>
              <a:p>
                <a:pPr algn="ctr" marL="0" indent="0" lvl="0">
                  <a:lnSpc>
                    <a:spcPts val="8512"/>
                  </a:lnSpc>
                  <a:spcBef>
                    <a:spcPct val="0"/>
                  </a:spcBef>
                </a:pPr>
              </a:p>
            </p:txBody>
          </p:sp>
        </p:grpSp>
      </p:grpSp>
      <p:sp>
        <p:nvSpPr>
          <p:cNvPr name="TextBox 13" id="13"/>
          <p:cNvSpPr txBox="true"/>
          <p:nvPr/>
        </p:nvSpPr>
        <p:spPr>
          <a:xfrm rot="0">
            <a:off x="5761527" y="4560031"/>
            <a:ext cx="6764946" cy="962025"/>
          </a:xfrm>
          <a:prstGeom prst="rect">
            <a:avLst/>
          </a:prstGeom>
        </p:spPr>
        <p:txBody>
          <a:bodyPr anchor="t" rtlCol="false" tIns="0" lIns="0" bIns="0" rIns="0">
            <a:spAutoFit/>
          </a:bodyPr>
          <a:lstStyle/>
          <a:p>
            <a:pPr algn="ctr">
              <a:lnSpc>
                <a:spcPts val="7590"/>
              </a:lnSpc>
            </a:pPr>
            <a:r>
              <a:rPr lang="en-US" sz="6325">
                <a:solidFill>
                  <a:srgbClr val="010101"/>
                </a:solidFill>
                <a:latin typeface="TT Drugs"/>
              </a:rPr>
              <a:t>FRONTEND</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064040" y="5200187"/>
            <a:ext cx="810058" cy="1600333"/>
            <a:chOff x="0" y="0"/>
            <a:chExt cx="1120320" cy="2213280"/>
          </a:xfrm>
        </p:grpSpPr>
        <p:sp>
          <p:nvSpPr>
            <p:cNvPr name="Freeform 3" id="3"/>
            <p:cNvSpPr/>
            <p:nvPr/>
          </p:nvSpPr>
          <p:spPr>
            <a:xfrm flipH="false" flipV="false" rot="0">
              <a:off x="5334" y="14732"/>
              <a:ext cx="1114933" cy="2194560"/>
            </a:xfrm>
            <a:custGeom>
              <a:avLst/>
              <a:gdLst/>
              <a:ahLst/>
              <a:cxnLst/>
              <a:rect r="r" b="b" t="t" l="l"/>
              <a:pathLst>
                <a:path h="2194560" w="1114933">
                  <a:moveTo>
                    <a:pt x="1114933" y="2159"/>
                  </a:moveTo>
                  <a:cubicBezTo>
                    <a:pt x="1053719" y="876173"/>
                    <a:pt x="640588" y="1650365"/>
                    <a:pt x="20955" y="2194560"/>
                  </a:cubicBezTo>
                  <a:lnTo>
                    <a:pt x="0" y="2170811"/>
                  </a:lnTo>
                  <a:cubicBezTo>
                    <a:pt x="613791" y="1631823"/>
                    <a:pt x="1022731" y="865251"/>
                    <a:pt x="1083310" y="0"/>
                  </a:cubicBezTo>
                  <a:close/>
                </a:path>
              </a:pathLst>
            </a:custGeom>
            <a:solidFill>
              <a:srgbClr val="414042"/>
            </a:solidFill>
          </p:spPr>
        </p:sp>
      </p:grpSp>
      <p:grpSp>
        <p:nvGrpSpPr>
          <p:cNvPr name="Group 4" id="4"/>
          <p:cNvGrpSpPr/>
          <p:nvPr/>
        </p:nvGrpSpPr>
        <p:grpSpPr>
          <a:xfrm rot="0">
            <a:off x="10064040" y="3276561"/>
            <a:ext cx="810058" cy="1593044"/>
            <a:chOff x="0" y="0"/>
            <a:chExt cx="1120320" cy="2203200"/>
          </a:xfrm>
        </p:grpSpPr>
        <p:sp>
          <p:nvSpPr>
            <p:cNvPr name="Freeform 5" id="5"/>
            <p:cNvSpPr/>
            <p:nvPr/>
          </p:nvSpPr>
          <p:spPr>
            <a:xfrm flipH="false" flipV="false" rot="0">
              <a:off x="5334" y="3937"/>
              <a:ext cx="1114933" cy="2184654"/>
            </a:xfrm>
            <a:custGeom>
              <a:avLst/>
              <a:gdLst/>
              <a:ahLst/>
              <a:cxnLst/>
              <a:rect r="r" b="b" t="t" l="l"/>
              <a:pathLst>
                <a:path h="2184654" w="1114933">
                  <a:moveTo>
                    <a:pt x="20955" y="0"/>
                  </a:moveTo>
                  <a:cubicBezTo>
                    <a:pt x="640588" y="543560"/>
                    <a:pt x="1053719" y="1316863"/>
                    <a:pt x="1114933" y="2182368"/>
                  </a:cubicBezTo>
                  <a:lnTo>
                    <a:pt x="1083310" y="2184654"/>
                  </a:lnTo>
                  <a:cubicBezTo>
                    <a:pt x="1022731" y="1327912"/>
                    <a:pt x="613791" y="562229"/>
                    <a:pt x="0" y="23749"/>
                  </a:cubicBezTo>
                  <a:close/>
                </a:path>
              </a:pathLst>
            </a:custGeom>
            <a:solidFill>
              <a:srgbClr val="414042"/>
            </a:solidFill>
          </p:spPr>
        </p:sp>
      </p:grpSp>
      <p:grpSp>
        <p:nvGrpSpPr>
          <p:cNvPr name="Group 6" id="6"/>
          <p:cNvGrpSpPr/>
          <p:nvPr/>
        </p:nvGrpSpPr>
        <p:grpSpPr>
          <a:xfrm rot="0">
            <a:off x="9744911" y="2984502"/>
            <a:ext cx="385767" cy="386287"/>
            <a:chOff x="0" y="0"/>
            <a:chExt cx="533520" cy="534240"/>
          </a:xfrm>
        </p:grpSpPr>
        <p:sp>
          <p:nvSpPr>
            <p:cNvPr name="Freeform 7" id="7"/>
            <p:cNvSpPr/>
            <p:nvPr/>
          </p:nvSpPr>
          <p:spPr>
            <a:xfrm flipH="false" flipV="false" rot="0">
              <a:off x="0" y="0"/>
              <a:ext cx="533527" cy="534289"/>
            </a:xfrm>
            <a:custGeom>
              <a:avLst/>
              <a:gdLst/>
              <a:ahLst/>
              <a:cxnLst/>
              <a:rect r="r" b="b" t="t" l="l"/>
              <a:pathLst>
                <a:path h="534289" w="533527">
                  <a:moveTo>
                    <a:pt x="0" y="267081"/>
                  </a:moveTo>
                  <a:cubicBezTo>
                    <a:pt x="0" y="119634"/>
                    <a:pt x="119380" y="0"/>
                    <a:pt x="266700" y="0"/>
                  </a:cubicBezTo>
                  <a:lnTo>
                    <a:pt x="266700" y="22352"/>
                  </a:lnTo>
                  <a:lnTo>
                    <a:pt x="266700" y="0"/>
                  </a:lnTo>
                  <a:cubicBezTo>
                    <a:pt x="414020" y="0"/>
                    <a:pt x="533400" y="119634"/>
                    <a:pt x="533400" y="267081"/>
                  </a:cubicBezTo>
                  <a:lnTo>
                    <a:pt x="511175" y="267081"/>
                  </a:lnTo>
                  <a:lnTo>
                    <a:pt x="533527" y="267081"/>
                  </a:lnTo>
                  <a:cubicBezTo>
                    <a:pt x="533527" y="414528"/>
                    <a:pt x="414147" y="534162"/>
                    <a:pt x="266827" y="534162"/>
                  </a:cubicBezTo>
                  <a:lnTo>
                    <a:pt x="266827" y="511937"/>
                  </a:lnTo>
                  <a:lnTo>
                    <a:pt x="266827" y="534289"/>
                  </a:lnTo>
                  <a:cubicBezTo>
                    <a:pt x="119507" y="534289"/>
                    <a:pt x="127" y="414655"/>
                    <a:pt x="127" y="267208"/>
                  </a:cubicBezTo>
                  <a:lnTo>
                    <a:pt x="22352" y="267208"/>
                  </a:lnTo>
                  <a:lnTo>
                    <a:pt x="44577" y="267208"/>
                  </a:lnTo>
                  <a:lnTo>
                    <a:pt x="22352" y="267208"/>
                  </a:lnTo>
                  <a:lnTo>
                    <a:pt x="0" y="267208"/>
                  </a:lnTo>
                  <a:moveTo>
                    <a:pt x="44577" y="267208"/>
                  </a:moveTo>
                  <a:cubicBezTo>
                    <a:pt x="44577" y="279527"/>
                    <a:pt x="34544" y="289560"/>
                    <a:pt x="22225" y="289560"/>
                  </a:cubicBezTo>
                  <a:cubicBezTo>
                    <a:pt x="9906" y="289560"/>
                    <a:pt x="0" y="279400"/>
                    <a:pt x="0" y="267081"/>
                  </a:cubicBezTo>
                  <a:cubicBezTo>
                    <a:pt x="0" y="254762"/>
                    <a:pt x="10033" y="244729"/>
                    <a:pt x="22352" y="244729"/>
                  </a:cubicBezTo>
                  <a:cubicBezTo>
                    <a:pt x="34671" y="244729"/>
                    <a:pt x="44704" y="254762"/>
                    <a:pt x="44704" y="267081"/>
                  </a:cubicBezTo>
                  <a:cubicBezTo>
                    <a:pt x="44704" y="390017"/>
                    <a:pt x="144145" y="489585"/>
                    <a:pt x="266827" y="489585"/>
                  </a:cubicBezTo>
                  <a:cubicBezTo>
                    <a:pt x="389509" y="489585"/>
                    <a:pt x="488950" y="390017"/>
                    <a:pt x="488950" y="267081"/>
                  </a:cubicBezTo>
                  <a:cubicBezTo>
                    <a:pt x="488950" y="144145"/>
                    <a:pt x="389382" y="44577"/>
                    <a:pt x="266700" y="44577"/>
                  </a:cubicBezTo>
                  <a:lnTo>
                    <a:pt x="266700" y="22352"/>
                  </a:lnTo>
                  <a:lnTo>
                    <a:pt x="266700" y="44577"/>
                  </a:lnTo>
                  <a:cubicBezTo>
                    <a:pt x="144018" y="44577"/>
                    <a:pt x="44577" y="144145"/>
                    <a:pt x="44577" y="267081"/>
                  </a:cubicBezTo>
                  <a:close/>
                </a:path>
              </a:pathLst>
            </a:custGeom>
            <a:solidFill>
              <a:srgbClr val="4BACC6"/>
            </a:solidFill>
          </p:spPr>
        </p:sp>
      </p:grpSp>
      <p:grpSp>
        <p:nvGrpSpPr>
          <p:cNvPr name="Group 8" id="8"/>
          <p:cNvGrpSpPr/>
          <p:nvPr/>
        </p:nvGrpSpPr>
        <p:grpSpPr>
          <a:xfrm rot="0">
            <a:off x="9843305" y="3083417"/>
            <a:ext cx="188458" cy="188458"/>
            <a:chOff x="0" y="0"/>
            <a:chExt cx="260640" cy="260640"/>
          </a:xfrm>
        </p:grpSpPr>
        <p:sp>
          <p:nvSpPr>
            <p:cNvPr name="Freeform 9" id="9"/>
            <p:cNvSpPr/>
            <p:nvPr/>
          </p:nvSpPr>
          <p:spPr>
            <a:xfrm flipH="false" flipV="false" rot="0">
              <a:off x="0" y="0"/>
              <a:ext cx="260604" cy="260604"/>
            </a:xfrm>
            <a:custGeom>
              <a:avLst/>
              <a:gdLst/>
              <a:ahLst/>
              <a:cxnLst/>
              <a:rect r="r" b="b" t="t" l="l"/>
              <a:pathLst>
                <a:path h="260604" w="260604">
                  <a:moveTo>
                    <a:pt x="0" y="130302"/>
                  </a:moveTo>
                  <a:cubicBezTo>
                    <a:pt x="0" y="58293"/>
                    <a:pt x="58293" y="0"/>
                    <a:pt x="130302" y="0"/>
                  </a:cubicBezTo>
                  <a:cubicBezTo>
                    <a:pt x="202311" y="0"/>
                    <a:pt x="260604" y="58293"/>
                    <a:pt x="260604" y="130302"/>
                  </a:cubicBezTo>
                  <a:cubicBezTo>
                    <a:pt x="260604" y="202311"/>
                    <a:pt x="202311" y="260604"/>
                    <a:pt x="130302" y="260604"/>
                  </a:cubicBezTo>
                  <a:cubicBezTo>
                    <a:pt x="58293" y="260604"/>
                    <a:pt x="0" y="202311"/>
                    <a:pt x="0" y="130302"/>
                  </a:cubicBezTo>
                  <a:close/>
                </a:path>
              </a:pathLst>
            </a:custGeom>
            <a:solidFill>
              <a:srgbClr val="4BACC6"/>
            </a:solidFill>
          </p:spPr>
        </p:sp>
      </p:grpSp>
      <p:grpSp>
        <p:nvGrpSpPr>
          <p:cNvPr name="Group 10" id="10"/>
          <p:cNvGrpSpPr/>
          <p:nvPr/>
        </p:nvGrpSpPr>
        <p:grpSpPr>
          <a:xfrm rot="0">
            <a:off x="10681475" y="4842013"/>
            <a:ext cx="385767" cy="385767"/>
            <a:chOff x="0" y="0"/>
            <a:chExt cx="533520" cy="533520"/>
          </a:xfrm>
        </p:grpSpPr>
        <p:sp>
          <p:nvSpPr>
            <p:cNvPr name="Freeform 11" id="11"/>
            <p:cNvSpPr/>
            <p:nvPr/>
          </p:nvSpPr>
          <p:spPr>
            <a:xfrm flipH="false" flipV="false" rot="0">
              <a:off x="0" y="0"/>
              <a:ext cx="533527" cy="533527"/>
            </a:xfrm>
            <a:custGeom>
              <a:avLst/>
              <a:gdLst/>
              <a:ahLst/>
              <a:cxnLst/>
              <a:rect r="r" b="b" t="t" l="l"/>
              <a:pathLst>
                <a:path h="533527" w="533527">
                  <a:moveTo>
                    <a:pt x="0" y="266700"/>
                  </a:moveTo>
                  <a:cubicBezTo>
                    <a:pt x="0" y="119380"/>
                    <a:pt x="119380" y="0"/>
                    <a:pt x="266700" y="0"/>
                  </a:cubicBezTo>
                  <a:lnTo>
                    <a:pt x="266700" y="22352"/>
                  </a:lnTo>
                  <a:lnTo>
                    <a:pt x="266700" y="0"/>
                  </a:lnTo>
                  <a:cubicBezTo>
                    <a:pt x="414020" y="0"/>
                    <a:pt x="533400" y="119380"/>
                    <a:pt x="533400" y="266700"/>
                  </a:cubicBezTo>
                  <a:lnTo>
                    <a:pt x="511175" y="266700"/>
                  </a:lnTo>
                  <a:lnTo>
                    <a:pt x="533527" y="266700"/>
                  </a:lnTo>
                  <a:cubicBezTo>
                    <a:pt x="533527" y="414020"/>
                    <a:pt x="414147" y="533400"/>
                    <a:pt x="266827" y="533400"/>
                  </a:cubicBezTo>
                  <a:lnTo>
                    <a:pt x="266827" y="511175"/>
                  </a:lnTo>
                  <a:lnTo>
                    <a:pt x="266827" y="533527"/>
                  </a:lnTo>
                  <a:cubicBezTo>
                    <a:pt x="119507" y="533527"/>
                    <a:pt x="127" y="414147"/>
                    <a:pt x="127" y="266827"/>
                  </a:cubicBezTo>
                  <a:lnTo>
                    <a:pt x="22352" y="266827"/>
                  </a:lnTo>
                  <a:lnTo>
                    <a:pt x="44577" y="266827"/>
                  </a:lnTo>
                  <a:lnTo>
                    <a:pt x="22352" y="266827"/>
                  </a:lnTo>
                  <a:lnTo>
                    <a:pt x="0" y="266827"/>
                  </a:lnTo>
                  <a:moveTo>
                    <a:pt x="44577" y="266827"/>
                  </a:moveTo>
                  <a:cubicBezTo>
                    <a:pt x="44577" y="279146"/>
                    <a:pt x="34544" y="289179"/>
                    <a:pt x="22225" y="289179"/>
                  </a:cubicBezTo>
                  <a:cubicBezTo>
                    <a:pt x="9906" y="289179"/>
                    <a:pt x="0" y="279146"/>
                    <a:pt x="0" y="266700"/>
                  </a:cubicBezTo>
                  <a:cubicBezTo>
                    <a:pt x="0" y="254254"/>
                    <a:pt x="10033" y="244348"/>
                    <a:pt x="22352" y="244348"/>
                  </a:cubicBezTo>
                  <a:cubicBezTo>
                    <a:pt x="34671" y="244348"/>
                    <a:pt x="44704" y="254381"/>
                    <a:pt x="44704" y="266700"/>
                  </a:cubicBezTo>
                  <a:cubicBezTo>
                    <a:pt x="44704" y="389382"/>
                    <a:pt x="144145" y="488823"/>
                    <a:pt x="266827" y="488823"/>
                  </a:cubicBezTo>
                  <a:cubicBezTo>
                    <a:pt x="389509" y="488823"/>
                    <a:pt x="488823" y="389382"/>
                    <a:pt x="488823" y="266700"/>
                  </a:cubicBezTo>
                  <a:cubicBezTo>
                    <a:pt x="488823" y="144018"/>
                    <a:pt x="389382" y="44577"/>
                    <a:pt x="266700" y="44577"/>
                  </a:cubicBezTo>
                  <a:lnTo>
                    <a:pt x="266700" y="22352"/>
                  </a:lnTo>
                  <a:lnTo>
                    <a:pt x="266700" y="44577"/>
                  </a:lnTo>
                  <a:cubicBezTo>
                    <a:pt x="144145" y="44577"/>
                    <a:pt x="44577" y="144145"/>
                    <a:pt x="44577" y="266700"/>
                  </a:cubicBezTo>
                  <a:close/>
                </a:path>
              </a:pathLst>
            </a:custGeom>
            <a:solidFill>
              <a:srgbClr val="4BACC6"/>
            </a:solidFill>
          </p:spPr>
        </p:sp>
      </p:grpSp>
      <p:grpSp>
        <p:nvGrpSpPr>
          <p:cNvPr name="Group 12" id="12"/>
          <p:cNvGrpSpPr/>
          <p:nvPr/>
        </p:nvGrpSpPr>
        <p:grpSpPr>
          <a:xfrm rot="0">
            <a:off x="10779869" y="4940407"/>
            <a:ext cx="188458" cy="188458"/>
            <a:chOff x="0" y="0"/>
            <a:chExt cx="260640" cy="260640"/>
          </a:xfrm>
        </p:grpSpPr>
        <p:sp>
          <p:nvSpPr>
            <p:cNvPr name="Freeform 13" id="13"/>
            <p:cNvSpPr/>
            <p:nvPr/>
          </p:nvSpPr>
          <p:spPr>
            <a:xfrm flipH="false" flipV="false" rot="0">
              <a:off x="0" y="0"/>
              <a:ext cx="260604" cy="260604"/>
            </a:xfrm>
            <a:custGeom>
              <a:avLst/>
              <a:gdLst/>
              <a:ahLst/>
              <a:cxnLst/>
              <a:rect r="r" b="b" t="t" l="l"/>
              <a:pathLst>
                <a:path h="260604" w="260604">
                  <a:moveTo>
                    <a:pt x="0" y="130302"/>
                  </a:moveTo>
                  <a:cubicBezTo>
                    <a:pt x="0" y="58293"/>
                    <a:pt x="58293" y="0"/>
                    <a:pt x="130302" y="0"/>
                  </a:cubicBezTo>
                  <a:cubicBezTo>
                    <a:pt x="202311" y="0"/>
                    <a:pt x="260604" y="58293"/>
                    <a:pt x="260604" y="130302"/>
                  </a:cubicBezTo>
                  <a:cubicBezTo>
                    <a:pt x="260604" y="202311"/>
                    <a:pt x="202311" y="260604"/>
                    <a:pt x="130302" y="260604"/>
                  </a:cubicBezTo>
                  <a:cubicBezTo>
                    <a:pt x="58293" y="260604"/>
                    <a:pt x="0" y="202311"/>
                    <a:pt x="0" y="130302"/>
                  </a:cubicBezTo>
                  <a:close/>
                </a:path>
              </a:pathLst>
            </a:custGeom>
            <a:solidFill>
              <a:srgbClr val="4BACC6"/>
            </a:solidFill>
          </p:spPr>
        </p:sp>
      </p:grpSp>
      <p:grpSp>
        <p:nvGrpSpPr>
          <p:cNvPr name="Group 14" id="14"/>
          <p:cNvGrpSpPr/>
          <p:nvPr/>
        </p:nvGrpSpPr>
        <p:grpSpPr>
          <a:xfrm rot="0">
            <a:off x="9744911" y="6706291"/>
            <a:ext cx="385767" cy="383164"/>
            <a:chOff x="0" y="0"/>
            <a:chExt cx="533520" cy="529920"/>
          </a:xfrm>
        </p:grpSpPr>
        <p:sp>
          <p:nvSpPr>
            <p:cNvPr name="Freeform 15" id="15"/>
            <p:cNvSpPr/>
            <p:nvPr/>
          </p:nvSpPr>
          <p:spPr>
            <a:xfrm flipH="false" flipV="false" rot="0">
              <a:off x="0" y="0"/>
              <a:ext cx="533527" cy="529971"/>
            </a:xfrm>
            <a:custGeom>
              <a:avLst/>
              <a:gdLst/>
              <a:ahLst/>
              <a:cxnLst/>
              <a:rect r="r" b="b" t="t" l="l"/>
              <a:pathLst>
                <a:path h="529971" w="533527">
                  <a:moveTo>
                    <a:pt x="0" y="264922"/>
                  </a:moveTo>
                  <a:cubicBezTo>
                    <a:pt x="0" y="118491"/>
                    <a:pt x="119634" y="0"/>
                    <a:pt x="266700" y="0"/>
                  </a:cubicBezTo>
                  <a:lnTo>
                    <a:pt x="266700" y="22352"/>
                  </a:lnTo>
                  <a:lnTo>
                    <a:pt x="266700" y="0"/>
                  </a:lnTo>
                  <a:cubicBezTo>
                    <a:pt x="413893" y="0"/>
                    <a:pt x="533400" y="118491"/>
                    <a:pt x="533400" y="264922"/>
                  </a:cubicBezTo>
                  <a:lnTo>
                    <a:pt x="511175" y="264922"/>
                  </a:lnTo>
                  <a:lnTo>
                    <a:pt x="533527" y="264922"/>
                  </a:lnTo>
                  <a:cubicBezTo>
                    <a:pt x="533527" y="411353"/>
                    <a:pt x="413893" y="529844"/>
                    <a:pt x="266827" y="529844"/>
                  </a:cubicBezTo>
                  <a:lnTo>
                    <a:pt x="266827" y="507619"/>
                  </a:lnTo>
                  <a:lnTo>
                    <a:pt x="266827" y="529971"/>
                  </a:lnTo>
                  <a:cubicBezTo>
                    <a:pt x="119634" y="529971"/>
                    <a:pt x="0" y="411480"/>
                    <a:pt x="0" y="264922"/>
                  </a:cubicBezTo>
                  <a:lnTo>
                    <a:pt x="22352" y="264922"/>
                  </a:lnTo>
                  <a:lnTo>
                    <a:pt x="44577" y="264922"/>
                  </a:lnTo>
                  <a:lnTo>
                    <a:pt x="22352" y="264922"/>
                  </a:lnTo>
                  <a:lnTo>
                    <a:pt x="0" y="264922"/>
                  </a:lnTo>
                  <a:moveTo>
                    <a:pt x="44577" y="264922"/>
                  </a:moveTo>
                  <a:cubicBezTo>
                    <a:pt x="44577" y="277241"/>
                    <a:pt x="34544" y="287274"/>
                    <a:pt x="22225" y="287274"/>
                  </a:cubicBezTo>
                  <a:cubicBezTo>
                    <a:pt x="9906" y="287274"/>
                    <a:pt x="0" y="277241"/>
                    <a:pt x="0" y="264922"/>
                  </a:cubicBezTo>
                  <a:cubicBezTo>
                    <a:pt x="0" y="252603"/>
                    <a:pt x="10033" y="242570"/>
                    <a:pt x="22352" y="242570"/>
                  </a:cubicBezTo>
                  <a:cubicBezTo>
                    <a:pt x="34671" y="242570"/>
                    <a:pt x="44704" y="252603"/>
                    <a:pt x="44704" y="264922"/>
                  </a:cubicBezTo>
                  <a:cubicBezTo>
                    <a:pt x="44704" y="386461"/>
                    <a:pt x="144018" y="485267"/>
                    <a:pt x="266827" y="485267"/>
                  </a:cubicBezTo>
                  <a:cubicBezTo>
                    <a:pt x="389636" y="485267"/>
                    <a:pt x="488950" y="386461"/>
                    <a:pt x="488950" y="264922"/>
                  </a:cubicBezTo>
                  <a:cubicBezTo>
                    <a:pt x="488950" y="143383"/>
                    <a:pt x="389636" y="44577"/>
                    <a:pt x="266700" y="44577"/>
                  </a:cubicBezTo>
                  <a:lnTo>
                    <a:pt x="266700" y="22352"/>
                  </a:lnTo>
                  <a:lnTo>
                    <a:pt x="266700" y="44577"/>
                  </a:lnTo>
                  <a:cubicBezTo>
                    <a:pt x="143891" y="44577"/>
                    <a:pt x="44577" y="143383"/>
                    <a:pt x="44577" y="264922"/>
                  </a:cubicBezTo>
                  <a:close/>
                </a:path>
              </a:pathLst>
            </a:custGeom>
            <a:solidFill>
              <a:srgbClr val="4BACC6"/>
            </a:solidFill>
          </p:spPr>
        </p:sp>
      </p:grpSp>
      <p:grpSp>
        <p:nvGrpSpPr>
          <p:cNvPr name="Group 16" id="16"/>
          <p:cNvGrpSpPr/>
          <p:nvPr/>
        </p:nvGrpSpPr>
        <p:grpSpPr>
          <a:xfrm rot="0">
            <a:off x="9843305" y="6804685"/>
            <a:ext cx="188458" cy="185855"/>
            <a:chOff x="0" y="0"/>
            <a:chExt cx="260640" cy="257040"/>
          </a:xfrm>
        </p:grpSpPr>
        <p:sp>
          <p:nvSpPr>
            <p:cNvPr name="Freeform 17" id="17"/>
            <p:cNvSpPr/>
            <p:nvPr/>
          </p:nvSpPr>
          <p:spPr>
            <a:xfrm flipH="false" flipV="false" rot="0">
              <a:off x="0" y="0"/>
              <a:ext cx="260604" cy="257048"/>
            </a:xfrm>
            <a:custGeom>
              <a:avLst/>
              <a:gdLst/>
              <a:ahLst/>
              <a:cxnLst/>
              <a:rect r="r" b="b" t="t" l="l"/>
              <a:pathLst>
                <a:path h="257048" w="260604">
                  <a:moveTo>
                    <a:pt x="0" y="128524"/>
                  </a:moveTo>
                  <a:cubicBezTo>
                    <a:pt x="0" y="57531"/>
                    <a:pt x="58293" y="0"/>
                    <a:pt x="130302" y="0"/>
                  </a:cubicBezTo>
                  <a:cubicBezTo>
                    <a:pt x="202311" y="0"/>
                    <a:pt x="260604" y="57531"/>
                    <a:pt x="260604" y="128524"/>
                  </a:cubicBezTo>
                  <a:cubicBezTo>
                    <a:pt x="260604" y="199517"/>
                    <a:pt x="202311" y="257048"/>
                    <a:pt x="130302" y="257048"/>
                  </a:cubicBezTo>
                  <a:cubicBezTo>
                    <a:pt x="58293" y="257048"/>
                    <a:pt x="0" y="199517"/>
                    <a:pt x="0" y="128524"/>
                  </a:cubicBezTo>
                  <a:close/>
                </a:path>
              </a:pathLst>
            </a:custGeom>
            <a:solidFill>
              <a:srgbClr val="4BACC6"/>
            </a:solidFill>
          </p:spPr>
        </p:sp>
      </p:grpSp>
      <p:grpSp>
        <p:nvGrpSpPr>
          <p:cNvPr name="Group 18" id="18"/>
          <p:cNvGrpSpPr/>
          <p:nvPr/>
        </p:nvGrpSpPr>
        <p:grpSpPr>
          <a:xfrm rot="0">
            <a:off x="10236360" y="7045724"/>
            <a:ext cx="4444385" cy="1738292"/>
            <a:chOff x="0" y="0"/>
            <a:chExt cx="6146640" cy="2404080"/>
          </a:xfrm>
        </p:grpSpPr>
        <p:sp>
          <p:nvSpPr>
            <p:cNvPr name="Freeform 19" id="19"/>
            <p:cNvSpPr/>
            <p:nvPr/>
          </p:nvSpPr>
          <p:spPr>
            <a:xfrm flipH="false" flipV="false" rot="0">
              <a:off x="0" y="0"/>
              <a:ext cx="6146673" cy="2404110"/>
            </a:xfrm>
            <a:custGeom>
              <a:avLst/>
              <a:gdLst/>
              <a:ahLst/>
              <a:cxnLst/>
              <a:rect r="r" b="b" t="t" l="l"/>
              <a:pathLst>
                <a:path h="2404110" w="6146673">
                  <a:moveTo>
                    <a:pt x="4943221" y="0"/>
                  </a:moveTo>
                  <a:cubicBezTo>
                    <a:pt x="1211072" y="0"/>
                    <a:pt x="1211072" y="0"/>
                    <a:pt x="1211072" y="0"/>
                  </a:cubicBezTo>
                  <a:cubicBezTo>
                    <a:pt x="952119" y="0"/>
                    <a:pt x="700786" y="83947"/>
                    <a:pt x="502666" y="228981"/>
                  </a:cubicBezTo>
                  <a:cubicBezTo>
                    <a:pt x="0" y="137414"/>
                    <a:pt x="0" y="137414"/>
                    <a:pt x="0" y="137414"/>
                  </a:cubicBezTo>
                  <a:cubicBezTo>
                    <a:pt x="167513" y="618236"/>
                    <a:pt x="167513" y="618236"/>
                    <a:pt x="167513" y="618236"/>
                  </a:cubicBezTo>
                  <a:cubicBezTo>
                    <a:pt x="68580" y="793750"/>
                    <a:pt x="15240" y="992124"/>
                    <a:pt x="15240" y="1198245"/>
                  </a:cubicBezTo>
                  <a:cubicBezTo>
                    <a:pt x="15240" y="1862201"/>
                    <a:pt x="556006" y="2404110"/>
                    <a:pt x="1211072" y="2404110"/>
                  </a:cubicBezTo>
                  <a:cubicBezTo>
                    <a:pt x="4943221" y="2404110"/>
                    <a:pt x="4943221" y="2404110"/>
                    <a:pt x="4943221" y="2404110"/>
                  </a:cubicBezTo>
                  <a:cubicBezTo>
                    <a:pt x="5605907" y="2404110"/>
                    <a:pt x="6146673" y="1862201"/>
                    <a:pt x="6146673" y="1198245"/>
                  </a:cubicBezTo>
                  <a:cubicBezTo>
                    <a:pt x="6146673" y="541909"/>
                    <a:pt x="5605907" y="0"/>
                    <a:pt x="4943221" y="0"/>
                  </a:cubicBezTo>
                  <a:close/>
                </a:path>
              </a:pathLst>
            </a:custGeom>
            <a:solidFill>
              <a:srgbClr val="4BACC6"/>
            </a:solidFill>
          </p:spPr>
        </p:sp>
      </p:grpSp>
      <p:grpSp>
        <p:nvGrpSpPr>
          <p:cNvPr name="Group 20" id="20"/>
          <p:cNvGrpSpPr/>
          <p:nvPr/>
        </p:nvGrpSpPr>
        <p:grpSpPr>
          <a:xfrm rot="0">
            <a:off x="11280689" y="4169394"/>
            <a:ext cx="4727072" cy="1735689"/>
            <a:chOff x="0" y="0"/>
            <a:chExt cx="6537600" cy="2400480"/>
          </a:xfrm>
        </p:grpSpPr>
        <p:sp>
          <p:nvSpPr>
            <p:cNvPr name="Freeform 21" id="21"/>
            <p:cNvSpPr/>
            <p:nvPr/>
          </p:nvSpPr>
          <p:spPr>
            <a:xfrm flipH="false" flipV="false" rot="0">
              <a:off x="0" y="0"/>
              <a:ext cx="6537452" cy="2400554"/>
            </a:xfrm>
            <a:custGeom>
              <a:avLst/>
              <a:gdLst/>
              <a:ahLst/>
              <a:cxnLst/>
              <a:rect r="r" b="b" t="t" l="l"/>
              <a:pathLst>
                <a:path h="2400554" w="6537452">
                  <a:moveTo>
                    <a:pt x="5333746" y="0"/>
                  </a:moveTo>
                  <a:cubicBezTo>
                    <a:pt x="1607693" y="0"/>
                    <a:pt x="1607693" y="0"/>
                    <a:pt x="1607693" y="0"/>
                  </a:cubicBezTo>
                  <a:cubicBezTo>
                    <a:pt x="1036320" y="0"/>
                    <a:pt x="548640" y="403860"/>
                    <a:pt x="434340" y="945007"/>
                  </a:cubicBezTo>
                  <a:cubicBezTo>
                    <a:pt x="0" y="1204087"/>
                    <a:pt x="0" y="1204087"/>
                    <a:pt x="0" y="1204087"/>
                  </a:cubicBezTo>
                  <a:cubicBezTo>
                    <a:pt x="434340" y="1447927"/>
                    <a:pt x="434340" y="1447927"/>
                    <a:pt x="434340" y="1447927"/>
                  </a:cubicBezTo>
                  <a:cubicBezTo>
                    <a:pt x="548640" y="1996567"/>
                    <a:pt x="1028700" y="2400554"/>
                    <a:pt x="1607693" y="2400554"/>
                  </a:cubicBezTo>
                  <a:cubicBezTo>
                    <a:pt x="5333619" y="2400554"/>
                    <a:pt x="5333619" y="2400554"/>
                    <a:pt x="5333619" y="2400554"/>
                  </a:cubicBezTo>
                  <a:cubicBezTo>
                    <a:pt x="5996559" y="2400554"/>
                    <a:pt x="6537452" y="1859534"/>
                    <a:pt x="6537452" y="1196467"/>
                  </a:cubicBezTo>
                  <a:cubicBezTo>
                    <a:pt x="6537452" y="533400"/>
                    <a:pt x="5996559" y="0"/>
                    <a:pt x="5333746" y="0"/>
                  </a:cubicBezTo>
                  <a:close/>
                </a:path>
              </a:pathLst>
            </a:custGeom>
            <a:solidFill>
              <a:srgbClr val="4BACC6"/>
            </a:solidFill>
          </p:spPr>
        </p:sp>
      </p:grpSp>
      <p:grpSp>
        <p:nvGrpSpPr>
          <p:cNvPr name="Group 22" id="22"/>
          <p:cNvGrpSpPr/>
          <p:nvPr/>
        </p:nvGrpSpPr>
        <p:grpSpPr>
          <a:xfrm rot="0">
            <a:off x="10236360" y="1293064"/>
            <a:ext cx="4444385" cy="1735169"/>
            <a:chOff x="0" y="0"/>
            <a:chExt cx="6146640" cy="2399760"/>
          </a:xfrm>
        </p:grpSpPr>
        <p:sp>
          <p:nvSpPr>
            <p:cNvPr name="Freeform 23" id="23"/>
            <p:cNvSpPr/>
            <p:nvPr/>
          </p:nvSpPr>
          <p:spPr>
            <a:xfrm flipH="false" flipV="false" rot="0">
              <a:off x="0" y="0"/>
              <a:ext cx="6146673" cy="2399792"/>
            </a:xfrm>
            <a:custGeom>
              <a:avLst/>
              <a:gdLst/>
              <a:ahLst/>
              <a:cxnLst/>
              <a:rect r="r" b="b" t="t" l="l"/>
              <a:pathLst>
                <a:path h="2399792" w="6146673">
                  <a:moveTo>
                    <a:pt x="4943221" y="0"/>
                  </a:moveTo>
                  <a:cubicBezTo>
                    <a:pt x="1211072" y="0"/>
                    <a:pt x="1211072" y="0"/>
                    <a:pt x="1211072" y="0"/>
                  </a:cubicBezTo>
                  <a:cubicBezTo>
                    <a:pt x="556006" y="0"/>
                    <a:pt x="15240" y="540893"/>
                    <a:pt x="15240" y="1196086"/>
                  </a:cubicBezTo>
                  <a:cubicBezTo>
                    <a:pt x="15240" y="1409446"/>
                    <a:pt x="68580" y="1607439"/>
                    <a:pt x="167513" y="1782699"/>
                  </a:cubicBezTo>
                  <a:cubicBezTo>
                    <a:pt x="0" y="2262632"/>
                    <a:pt x="0" y="2262632"/>
                    <a:pt x="0" y="2262632"/>
                  </a:cubicBezTo>
                  <a:cubicBezTo>
                    <a:pt x="502666" y="2163572"/>
                    <a:pt x="502666" y="2163572"/>
                    <a:pt x="502666" y="2163572"/>
                  </a:cubicBezTo>
                  <a:cubicBezTo>
                    <a:pt x="700659" y="2308352"/>
                    <a:pt x="951992" y="2399792"/>
                    <a:pt x="1211072" y="2399792"/>
                  </a:cubicBezTo>
                  <a:cubicBezTo>
                    <a:pt x="4943221" y="2399792"/>
                    <a:pt x="4943221" y="2399792"/>
                    <a:pt x="4943221" y="2399792"/>
                  </a:cubicBezTo>
                  <a:cubicBezTo>
                    <a:pt x="5605907" y="2399792"/>
                    <a:pt x="6146673" y="1858899"/>
                    <a:pt x="6146673" y="1196086"/>
                  </a:cubicBezTo>
                  <a:cubicBezTo>
                    <a:pt x="6146673" y="540893"/>
                    <a:pt x="5605907" y="0"/>
                    <a:pt x="4943221" y="0"/>
                  </a:cubicBezTo>
                  <a:close/>
                </a:path>
              </a:pathLst>
            </a:custGeom>
            <a:solidFill>
              <a:srgbClr val="4BACC6"/>
            </a:solidFill>
          </p:spPr>
        </p:sp>
      </p:grpSp>
      <p:grpSp>
        <p:nvGrpSpPr>
          <p:cNvPr name="Group 24" id="24"/>
          <p:cNvGrpSpPr/>
          <p:nvPr/>
        </p:nvGrpSpPr>
        <p:grpSpPr>
          <a:xfrm rot="0">
            <a:off x="10472713" y="7277913"/>
            <a:ext cx="1271832" cy="1273915"/>
            <a:chOff x="0" y="0"/>
            <a:chExt cx="1758960" cy="1761840"/>
          </a:xfrm>
        </p:grpSpPr>
        <p:sp>
          <p:nvSpPr>
            <p:cNvPr name="Freeform 25" id="25"/>
            <p:cNvSpPr/>
            <p:nvPr/>
          </p:nvSpPr>
          <p:spPr>
            <a:xfrm flipH="false" flipV="false" rot="0">
              <a:off x="0" y="0"/>
              <a:ext cx="1758950" cy="1761744"/>
            </a:xfrm>
            <a:custGeom>
              <a:avLst/>
              <a:gdLst/>
              <a:ahLst/>
              <a:cxnLst/>
              <a:rect r="r" b="b" t="t" l="l"/>
              <a:pathLst>
                <a:path h="1761744" w="1758950">
                  <a:moveTo>
                    <a:pt x="0" y="880872"/>
                  </a:moveTo>
                  <a:cubicBezTo>
                    <a:pt x="0" y="394462"/>
                    <a:pt x="393700" y="0"/>
                    <a:pt x="879475" y="0"/>
                  </a:cubicBezTo>
                  <a:cubicBezTo>
                    <a:pt x="1365250" y="0"/>
                    <a:pt x="1758950" y="394462"/>
                    <a:pt x="1758950" y="880872"/>
                  </a:cubicBezTo>
                  <a:cubicBezTo>
                    <a:pt x="1758950" y="1367282"/>
                    <a:pt x="1365250" y="1761744"/>
                    <a:pt x="879475" y="1761744"/>
                  </a:cubicBezTo>
                  <a:cubicBezTo>
                    <a:pt x="393700" y="1761744"/>
                    <a:pt x="0" y="1367409"/>
                    <a:pt x="0" y="880872"/>
                  </a:cubicBezTo>
                  <a:close/>
                </a:path>
              </a:pathLst>
            </a:custGeom>
            <a:solidFill>
              <a:srgbClr val="FFFFFF"/>
            </a:solidFill>
          </p:spPr>
        </p:sp>
      </p:grpSp>
      <p:grpSp>
        <p:nvGrpSpPr>
          <p:cNvPr name="Group 26" id="26"/>
          <p:cNvGrpSpPr/>
          <p:nvPr/>
        </p:nvGrpSpPr>
        <p:grpSpPr>
          <a:xfrm rot="0">
            <a:off x="11811183" y="4401062"/>
            <a:ext cx="1271832" cy="1274435"/>
            <a:chOff x="0" y="0"/>
            <a:chExt cx="1758960" cy="1762560"/>
          </a:xfrm>
        </p:grpSpPr>
        <p:sp>
          <p:nvSpPr>
            <p:cNvPr name="Freeform 27" id="27"/>
            <p:cNvSpPr/>
            <p:nvPr/>
          </p:nvSpPr>
          <p:spPr>
            <a:xfrm flipH="false" flipV="false" rot="0">
              <a:off x="0" y="0"/>
              <a:ext cx="1758950" cy="1762506"/>
            </a:xfrm>
            <a:custGeom>
              <a:avLst/>
              <a:gdLst/>
              <a:ahLst/>
              <a:cxnLst/>
              <a:rect r="r" b="b" t="t" l="l"/>
              <a:pathLst>
                <a:path h="1762506" w="1758950">
                  <a:moveTo>
                    <a:pt x="0" y="881253"/>
                  </a:moveTo>
                  <a:cubicBezTo>
                    <a:pt x="0" y="394589"/>
                    <a:pt x="393700" y="0"/>
                    <a:pt x="879475" y="0"/>
                  </a:cubicBezTo>
                  <a:cubicBezTo>
                    <a:pt x="1365250" y="0"/>
                    <a:pt x="1758950" y="394589"/>
                    <a:pt x="1758950" y="881253"/>
                  </a:cubicBezTo>
                  <a:cubicBezTo>
                    <a:pt x="1758950" y="1367917"/>
                    <a:pt x="1365250" y="1762506"/>
                    <a:pt x="879475" y="1762506"/>
                  </a:cubicBezTo>
                  <a:cubicBezTo>
                    <a:pt x="393700" y="1762506"/>
                    <a:pt x="0" y="1368044"/>
                    <a:pt x="0" y="881253"/>
                  </a:cubicBezTo>
                  <a:close/>
                </a:path>
              </a:pathLst>
            </a:custGeom>
            <a:solidFill>
              <a:srgbClr val="FFFFFF"/>
            </a:solidFill>
          </p:spPr>
        </p:sp>
      </p:grpSp>
      <p:grpSp>
        <p:nvGrpSpPr>
          <p:cNvPr name="Group 28" id="28"/>
          <p:cNvGrpSpPr/>
          <p:nvPr/>
        </p:nvGrpSpPr>
        <p:grpSpPr>
          <a:xfrm rot="0">
            <a:off x="10472713" y="1547639"/>
            <a:ext cx="1271832" cy="1271832"/>
            <a:chOff x="0" y="0"/>
            <a:chExt cx="1758960" cy="1758960"/>
          </a:xfrm>
        </p:grpSpPr>
        <p:sp>
          <p:nvSpPr>
            <p:cNvPr name="Freeform 29" id="29"/>
            <p:cNvSpPr/>
            <p:nvPr/>
          </p:nvSpPr>
          <p:spPr>
            <a:xfrm flipH="false" flipV="false" rot="0">
              <a:off x="0" y="0"/>
              <a:ext cx="1758950" cy="1758950"/>
            </a:xfrm>
            <a:custGeom>
              <a:avLst/>
              <a:gdLst/>
              <a:ahLst/>
              <a:cxnLst/>
              <a:rect r="r" b="b" t="t" l="l"/>
              <a:pathLst>
                <a:path h="1758950" w="1758950">
                  <a:moveTo>
                    <a:pt x="0" y="879475"/>
                  </a:moveTo>
                  <a:cubicBezTo>
                    <a:pt x="0" y="393700"/>
                    <a:pt x="393700" y="0"/>
                    <a:pt x="879475" y="0"/>
                  </a:cubicBezTo>
                  <a:cubicBezTo>
                    <a:pt x="1365250" y="0"/>
                    <a:pt x="1758950" y="393700"/>
                    <a:pt x="1758950" y="879475"/>
                  </a:cubicBezTo>
                  <a:cubicBezTo>
                    <a:pt x="1758950" y="1365250"/>
                    <a:pt x="1365250" y="1758950"/>
                    <a:pt x="879475" y="1758950"/>
                  </a:cubicBezTo>
                  <a:cubicBezTo>
                    <a:pt x="393700" y="1758950"/>
                    <a:pt x="0" y="1365250"/>
                    <a:pt x="0" y="879475"/>
                  </a:cubicBezTo>
                  <a:close/>
                </a:path>
              </a:pathLst>
            </a:custGeom>
            <a:solidFill>
              <a:srgbClr val="FFFFFF"/>
            </a:solidFill>
          </p:spPr>
        </p:sp>
      </p:grpSp>
      <p:grpSp>
        <p:nvGrpSpPr>
          <p:cNvPr name="Group 30" id="30"/>
          <p:cNvGrpSpPr/>
          <p:nvPr/>
        </p:nvGrpSpPr>
        <p:grpSpPr>
          <a:xfrm rot="0">
            <a:off x="6769667" y="3251051"/>
            <a:ext cx="3567690" cy="3574458"/>
            <a:chOff x="0" y="0"/>
            <a:chExt cx="4934160" cy="4943520"/>
          </a:xfrm>
        </p:grpSpPr>
        <p:sp>
          <p:nvSpPr>
            <p:cNvPr name="Freeform 31" id="31"/>
            <p:cNvSpPr/>
            <p:nvPr/>
          </p:nvSpPr>
          <p:spPr>
            <a:xfrm flipH="false" flipV="false" rot="0">
              <a:off x="0" y="0"/>
              <a:ext cx="4934204" cy="4943475"/>
            </a:xfrm>
            <a:custGeom>
              <a:avLst/>
              <a:gdLst/>
              <a:ahLst/>
              <a:cxnLst/>
              <a:rect r="r" b="b" t="t" l="l"/>
              <a:pathLst>
                <a:path h="4943475" w="4934204">
                  <a:moveTo>
                    <a:pt x="0" y="2471801"/>
                  </a:moveTo>
                  <a:cubicBezTo>
                    <a:pt x="0" y="1106678"/>
                    <a:pt x="1104519" y="0"/>
                    <a:pt x="2467102" y="0"/>
                  </a:cubicBezTo>
                  <a:cubicBezTo>
                    <a:pt x="3829685" y="0"/>
                    <a:pt x="4934204" y="1106678"/>
                    <a:pt x="4934204" y="2471801"/>
                  </a:cubicBezTo>
                  <a:cubicBezTo>
                    <a:pt x="4934204" y="3836924"/>
                    <a:pt x="3829558" y="4943475"/>
                    <a:pt x="2467102" y="4943475"/>
                  </a:cubicBezTo>
                  <a:cubicBezTo>
                    <a:pt x="1104646" y="4943475"/>
                    <a:pt x="0" y="3836924"/>
                    <a:pt x="0" y="2471801"/>
                  </a:cubicBezTo>
                  <a:close/>
                </a:path>
              </a:pathLst>
            </a:custGeom>
            <a:solidFill>
              <a:srgbClr val="BFE5EF"/>
            </a:solidFill>
          </p:spPr>
        </p:sp>
      </p:grpSp>
      <p:grpSp>
        <p:nvGrpSpPr>
          <p:cNvPr name="Group 32" id="32"/>
          <p:cNvGrpSpPr/>
          <p:nvPr/>
        </p:nvGrpSpPr>
        <p:grpSpPr>
          <a:xfrm rot="0">
            <a:off x="-2343983" y="7089454"/>
            <a:ext cx="7092705" cy="7092705"/>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FE5EF"/>
            </a:solidFill>
          </p:spPr>
        </p:sp>
        <p:sp>
          <p:nvSpPr>
            <p:cNvPr name="TextBox 34" id="3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35" id="35"/>
          <p:cNvGrpSpPr/>
          <p:nvPr/>
        </p:nvGrpSpPr>
        <p:grpSpPr>
          <a:xfrm rot="0">
            <a:off x="15942890" y="-1619080"/>
            <a:ext cx="3754024" cy="3754024"/>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FE5EF"/>
            </a:solidFill>
          </p:spPr>
        </p:sp>
        <p:sp>
          <p:nvSpPr>
            <p:cNvPr name="TextBox 37" id="3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38" id="38"/>
          <p:cNvSpPr/>
          <p:nvPr/>
        </p:nvSpPr>
        <p:spPr>
          <a:xfrm flipH="false" flipV="false" rot="0">
            <a:off x="3485676" y="8502066"/>
            <a:ext cx="4687320" cy="4687320"/>
          </a:xfrm>
          <a:custGeom>
            <a:avLst/>
            <a:gdLst/>
            <a:ahLst/>
            <a:cxnLst/>
            <a:rect r="r" b="b" t="t" l="l"/>
            <a:pathLst>
              <a:path h="4687320" w="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9" id="39"/>
          <p:cNvSpPr/>
          <p:nvPr/>
        </p:nvSpPr>
        <p:spPr>
          <a:xfrm flipH="false" flipV="false" rot="0">
            <a:off x="-2017533" y="-2191570"/>
            <a:ext cx="4687320" cy="4687320"/>
          </a:xfrm>
          <a:custGeom>
            <a:avLst/>
            <a:gdLst/>
            <a:ahLst/>
            <a:cxnLst/>
            <a:rect r="r" b="b" t="t" l="l"/>
            <a:pathLst>
              <a:path h="4687320" w="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0" id="40"/>
          <p:cNvSpPr/>
          <p:nvPr/>
        </p:nvSpPr>
        <p:spPr>
          <a:xfrm flipH="false" flipV="false" rot="0">
            <a:off x="7631656" y="4169394"/>
            <a:ext cx="1843712" cy="1229142"/>
          </a:xfrm>
          <a:custGeom>
            <a:avLst/>
            <a:gdLst/>
            <a:ahLst/>
            <a:cxnLst/>
            <a:rect r="r" b="b" t="t" l="l"/>
            <a:pathLst>
              <a:path h="1229142" w="1843712">
                <a:moveTo>
                  <a:pt x="0" y="0"/>
                </a:moveTo>
                <a:lnTo>
                  <a:pt x="1843712" y="0"/>
                </a:lnTo>
                <a:lnTo>
                  <a:pt x="1843712" y="1229142"/>
                </a:lnTo>
                <a:lnTo>
                  <a:pt x="0" y="12291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1" id="41"/>
          <p:cNvSpPr/>
          <p:nvPr/>
        </p:nvSpPr>
        <p:spPr>
          <a:xfrm flipH="false" flipV="false" rot="0">
            <a:off x="10469069" y="1550673"/>
            <a:ext cx="1268799" cy="1268799"/>
          </a:xfrm>
          <a:custGeom>
            <a:avLst/>
            <a:gdLst/>
            <a:ahLst/>
            <a:cxnLst/>
            <a:rect r="r" b="b" t="t" l="l"/>
            <a:pathLst>
              <a:path h="1268799" w="1268799">
                <a:moveTo>
                  <a:pt x="0" y="0"/>
                </a:moveTo>
                <a:lnTo>
                  <a:pt x="1268799" y="0"/>
                </a:lnTo>
                <a:lnTo>
                  <a:pt x="1268799" y="1268798"/>
                </a:lnTo>
                <a:lnTo>
                  <a:pt x="0" y="1268798"/>
                </a:lnTo>
                <a:lnTo>
                  <a:pt x="0" y="0"/>
                </a:lnTo>
                <a:close/>
              </a:path>
            </a:pathLst>
          </a:custGeom>
          <a:blipFill>
            <a:blip r:embed="rId6">
              <a:extLst>
                <a:ext uri="{96DAC541-7B7A-43D3-8B79-37D633B846F1}">
                  <asvg:svgBlip xmlns:asvg="http://schemas.microsoft.com/office/drawing/2016/SVG/main" r:embed="rId7"/>
                </a:ext>
              </a:extLst>
            </a:blip>
            <a:stretch>
              <a:fillRect l="-33611" t="-33504" r="-31921" b="-32028"/>
            </a:stretch>
          </a:blipFill>
        </p:spPr>
      </p:sp>
      <p:sp>
        <p:nvSpPr>
          <p:cNvPr name="Freeform 42" id="42"/>
          <p:cNvSpPr/>
          <p:nvPr/>
        </p:nvSpPr>
        <p:spPr>
          <a:xfrm flipH="false" flipV="false" rot="0">
            <a:off x="11902755" y="4743624"/>
            <a:ext cx="1088688" cy="582023"/>
          </a:xfrm>
          <a:custGeom>
            <a:avLst/>
            <a:gdLst/>
            <a:ahLst/>
            <a:cxnLst/>
            <a:rect r="r" b="b" t="t" l="l"/>
            <a:pathLst>
              <a:path h="582023" w="1088688">
                <a:moveTo>
                  <a:pt x="0" y="0"/>
                </a:moveTo>
                <a:lnTo>
                  <a:pt x="1088688" y="0"/>
                </a:lnTo>
                <a:lnTo>
                  <a:pt x="1088688" y="582023"/>
                </a:lnTo>
                <a:lnTo>
                  <a:pt x="0" y="582023"/>
                </a:lnTo>
                <a:lnTo>
                  <a:pt x="0" y="0"/>
                </a:lnTo>
                <a:close/>
              </a:path>
            </a:pathLst>
          </a:custGeom>
          <a:blipFill>
            <a:blip r:embed="rId8"/>
            <a:stretch>
              <a:fillRect l="0" t="-1631" r="0" b="0"/>
            </a:stretch>
          </a:blipFill>
        </p:spPr>
      </p:sp>
      <p:sp>
        <p:nvSpPr>
          <p:cNvPr name="Freeform 43" id="43"/>
          <p:cNvSpPr/>
          <p:nvPr/>
        </p:nvSpPr>
        <p:spPr>
          <a:xfrm flipH="false" flipV="false" rot="0">
            <a:off x="10588772" y="7462820"/>
            <a:ext cx="1039716" cy="904101"/>
          </a:xfrm>
          <a:custGeom>
            <a:avLst/>
            <a:gdLst/>
            <a:ahLst/>
            <a:cxnLst/>
            <a:rect r="r" b="b" t="t" l="l"/>
            <a:pathLst>
              <a:path h="904101" w="1039716">
                <a:moveTo>
                  <a:pt x="0" y="0"/>
                </a:moveTo>
                <a:lnTo>
                  <a:pt x="1039716" y="0"/>
                </a:lnTo>
                <a:lnTo>
                  <a:pt x="1039716" y="904100"/>
                </a:lnTo>
                <a:lnTo>
                  <a:pt x="0" y="904100"/>
                </a:lnTo>
                <a:lnTo>
                  <a:pt x="0" y="0"/>
                </a:lnTo>
                <a:close/>
              </a:path>
            </a:pathLst>
          </a:custGeom>
          <a:blipFill>
            <a:blip r:embed="rId9"/>
            <a:stretch>
              <a:fillRect l="0" t="0" r="0" b="0"/>
            </a:stretch>
          </a:blipFill>
        </p:spPr>
      </p:sp>
      <p:sp>
        <p:nvSpPr>
          <p:cNvPr name="TextBox 44" id="44"/>
          <p:cNvSpPr txBox="true"/>
          <p:nvPr/>
        </p:nvSpPr>
        <p:spPr>
          <a:xfrm rot="0">
            <a:off x="1711861" y="5025343"/>
            <a:ext cx="4467256" cy="738417"/>
          </a:xfrm>
          <a:prstGeom prst="rect">
            <a:avLst/>
          </a:prstGeom>
        </p:spPr>
        <p:txBody>
          <a:bodyPr anchor="t" rtlCol="false" tIns="0" lIns="0" bIns="0" rIns="0">
            <a:spAutoFit/>
          </a:bodyPr>
          <a:lstStyle/>
          <a:p>
            <a:pPr algn="l" marL="0" indent="0" lvl="1">
              <a:lnSpc>
                <a:spcPts val="2920"/>
              </a:lnSpc>
              <a:spcBef>
                <a:spcPct val="0"/>
              </a:spcBef>
            </a:pPr>
            <a:r>
              <a:rPr lang="en-US" sz="2116" spc="207">
                <a:solidFill>
                  <a:srgbClr val="231F20"/>
                </a:solidFill>
                <a:latin typeface="TT Drugs"/>
              </a:rPr>
              <a:t>Listado de tecnologías usadas en la UI del proyecto.</a:t>
            </a:r>
          </a:p>
        </p:txBody>
      </p:sp>
      <p:sp>
        <p:nvSpPr>
          <p:cNvPr name="TextBox 45" id="45"/>
          <p:cNvSpPr txBox="true"/>
          <p:nvPr/>
        </p:nvSpPr>
        <p:spPr>
          <a:xfrm rot="0">
            <a:off x="1711861" y="4051259"/>
            <a:ext cx="4876831" cy="897713"/>
          </a:xfrm>
          <a:prstGeom prst="rect">
            <a:avLst/>
          </a:prstGeom>
        </p:spPr>
        <p:txBody>
          <a:bodyPr anchor="t" rtlCol="false" tIns="0" lIns="0" bIns="0" rIns="0">
            <a:spAutoFit/>
          </a:bodyPr>
          <a:lstStyle/>
          <a:p>
            <a:pPr algn="l" marL="0" indent="0" lvl="0">
              <a:lnSpc>
                <a:spcPts val="7332"/>
              </a:lnSpc>
              <a:spcBef>
                <a:spcPct val="0"/>
              </a:spcBef>
            </a:pPr>
            <a:r>
              <a:rPr lang="en-US" sz="5313" spc="520">
                <a:solidFill>
                  <a:srgbClr val="231F20"/>
                </a:solidFill>
                <a:latin typeface="TT Drugs"/>
              </a:rPr>
              <a:t>Tecnologías</a:t>
            </a:r>
          </a:p>
        </p:txBody>
      </p:sp>
      <p:sp>
        <p:nvSpPr>
          <p:cNvPr name="TextBox 46" id="46"/>
          <p:cNvSpPr txBox="true"/>
          <p:nvPr/>
        </p:nvSpPr>
        <p:spPr>
          <a:xfrm rot="0">
            <a:off x="7687628" y="5565055"/>
            <a:ext cx="1787740" cy="384534"/>
          </a:xfrm>
          <a:prstGeom prst="rect">
            <a:avLst/>
          </a:prstGeom>
        </p:spPr>
        <p:txBody>
          <a:bodyPr anchor="t" rtlCol="false" tIns="0" lIns="0" bIns="0" rIns="0">
            <a:spAutoFit/>
          </a:bodyPr>
          <a:lstStyle/>
          <a:p>
            <a:pPr algn="ctr" marL="0" indent="0" lvl="0">
              <a:lnSpc>
                <a:spcPts val="3141"/>
              </a:lnSpc>
              <a:spcBef>
                <a:spcPct val="0"/>
              </a:spcBef>
            </a:pPr>
            <a:r>
              <a:rPr lang="en-US" sz="2276" spc="223">
                <a:solidFill>
                  <a:srgbClr val="231F20"/>
                </a:solidFill>
                <a:latin typeface="TT Drugs"/>
              </a:rPr>
              <a:t>ChatBOC</a:t>
            </a:r>
          </a:p>
        </p:txBody>
      </p:sp>
      <p:sp>
        <p:nvSpPr>
          <p:cNvPr name="TextBox 47" id="47"/>
          <p:cNvSpPr txBox="true"/>
          <p:nvPr/>
        </p:nvSpPr>
        <p:spPr>
          <a:xfrm rot="0">
            <a:off x="11927853" y="1769290"/>
            <a:ext cx="2676691" cy="655107"/>
          </a:xfrm>
          <a:prstGeom prst="rect">
            <a:avLst/>
          </a:prstGeom>
        </p:spPr>
        <p:txBody>
          <a:bodyPr anchor="t" rtlCol="false" tIns="0" lIns="0" bIns="0" rIns="0">
            <a:spAutoFit/>
          </a:bodyPr>
          <a:lstStyle/>
          <a:p>
            <a:pPr algn="l" marL="0" indent="0" lvl="0">
              <a:lnSpc>
                <a:spcPts val="5302"/>
              </a:lnSpc>
              <a:spcBef>
                <a:spcPct val="0"/>
              </a:spcBef>
            </a:pPr>
            <a:r>
              <a:rPr lang="en-US" sz="3842" spc="38">
                <a:solidFill>
                  <a:srgbClr val="FFFFFF"/>
                </a:solidFill>
                <a:latin typeface="TT Drugs Bold"/>
              </a:rPr>
              <a:t>Python</a:t>
            </a:r>
          </a:p>
        </p:txBody>
      </p:sp>
      <p:sp>
        <p:nvSpPr>
          <p:cNvPr name="TextBox 48" id="48"/>
          <p:cNvSpPr txBox="true"/>
          <p:nvPr/>
        </p:nvSpPr>
        <p:spPr>
          <a:xfrm rot="0">
            <a:off x="13266199" y="4672887"/>
            <a:ext cx="2676691" cy="655107"/>
          </a:xfrm>
          <a:prstGeom prst="rect">
            <a:avLst/>
          </a:prstGeom>
        </p:spPr>
        <p:txBody>
          <a:bodyPr anchor="t" rtlCol="false" tIns="0" lIns="0" bIns="0" rIns="0">
            <a:spAutoFit/>
          </a:bodyPr>
          <a:lstStyle/>
          <a:p>
            <a:pPr algn="l" marL="0" indent="0" lvl="0">
              <a:lnSpc>
                <a:spcPts val="5302"/>
              </a:lnSpc>
              <a:spcBef>
                <a:spcPct val="0"/>
              </a:spcBef>
            </a:pPr>
            <a:r>
              <a:rPr lang="en-US" sz="3842" spc="38">
                <a:solidFill>
                  <a:srgbClr val="FFFFFF"/>
                </a:solidFill>
                <a:latin typeface="TT Drugs Bold"/>
              </a:rPr>
              <a:t>Streamlit</a:t>
            </a:r>
          </a:p>
        </p:txBody>
      </p:sp>
      <p:sp>
        <p:nvSpPr>
          <p:cNvPr name="TextBox 49" id="49"/>
          <p:cNvSpPr txBox="true"/>
          <p:nvPr/>
        </p:nvSpPr>
        <p:spPr>
          <a:xfrm rot="0">
            <a:off x="12072690" y="7549216"/>
            <a:ext cx="2387019" cy="655107"/>
          </a:xfrm>
          <a:prstGeom prst="rect">
            <a:avLst/>
          </a:prstGeom>
        </p:spPr>
        <p:txBody>
          <a:bodyPr anchor="t" rtlCol="false" tIns="0" lIns="0" bIns="0" rIns="0">
            <a:spAutoFit/>
          </a:bodyPr>
          <a:lstStyle/>
          <a:p>
            <a:pPr algn="l" marL="0" indent="0" lvl="0">
              <a:lnSpc>
                <a:spcPts val="5302"/>
              </a:lnSpc>
              <a:spcBef>
                <a:spcPct val="0"/>
              </a:spcBef>
            </a:pPr>
            <a:r>
              <a:rPr lang="en-US" sz="3842" spc="38">
                <a:solidFill>
                  <a:srgbClr val="FFFFFF"/>
                </a:solidFill>
                <a:latin typeface="TT Drugs Bold"/>
              </a:rPr>
              <a:t>React</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BFE5EF"/>
        </a:solidFill>
      </p:bgPr>
    </p:bg>
    <p:spTree>
      <p:nvGrpSpPr>
        <p:cNvPr id="1" name=""/>
        <p:cNvGrpSpPr/>
        <p:nvPr/>
      </p:nvGrpSpPr>
      <p:grpSpPr>
        <a:xfrm>
          <a:off x="0" y="0"/>
          <a:ext cx="0" cy="0"/>
          <a:chOff x="0" y="0"/>
          <a:chExt cx="0" cy="0"/>
        </a:xfrm>
      </p:grpSpPr>
      <p:grpSp>
        <p:nvGrpSpPr>
          <p:cNvPr name="Group 2" id="2"/>
          <p:cNvGrpSpPr/>
          <p:nvPr/>
        </p:nvGrpSpPr>
        <p:grpSpPr>
          <a:xfrm rot="0">
            <a:off x="150053" y="257175"/>
            <a:ext cx="4175226" cy="1370735"/>
            <a:chOff x="0" y="0"/>
            <a:chExt cx="1237884" cy="406400"/>
          </a:xfrm>
        </p:grpSpPr>
        <p:sp>
          <p:nvSpPr>
            <p:cNvPr name="Freeform 3" id="3"/>
            <p:cNvSpPr/>
            <p:nvPr/>
          </p:nvSpPr>
          <p:spPr>
            <a:xfrm flipH="false" flipV="false" rot="0">
              <a:off x="0" y="0"/>
              <a:ext cx="1237884" cy="406400"/>
            </a:xfrm>
            <a:custGeom>
              <a:avLst/>
              <a:gdLst/>
              <a:ahLst/>
              <a:cxnLst/>
              <a:rect r="r" b="b" t="t" l="l"/>
              <a:pathLst>
                <a:path h="406400" w="1237884">
                  <a:moveTo>
                    <a:pt x="1034684" y="0"/>
                  </a:moveTo>
                  <a:lnTo>
                    <a:pt x="0" y="0"/>
                  </a:lnTo>
                  <a:lnTo>
                    <a:pt x="0" y="406400"/>
                  </a:lnTo>
                  <a:lnTo>
                    <a:pt x="1034684" y="406400"/>
                  </a:lnTo>
                  <a:lnTo>
                    <a:pt x="1237884" y="203200"/>
                  </a:lnTo>
                  <a:lnTo>
                    <a:pt x="1034684" y="0"/>
                  </a:lnTo>
                  <a:close/>
                </a:path>
              </a:pathLst>
            </a:custGeom>
            <a:solidFill>
              <a:srgbClr val="4BACC6"/>
            </a:solidFill>
          </p:spPr>
        </p:sp>
        <p:sp>
          <p:nvSpPr>
            <p:cNvPr name="TextBox 4" id="4"/>
            <p:cNvSpPr txBox="true"/>
            <p:nvPr/>
          </p:nvSpPr>
          <p:spPr>
            <a:xfrm>
              <a:off x="0" y="-57150"/>
              <a:ext cx="1123584" cy="463550"/>
            </a:xfrm>
            <a:prstGeom prst="rect">
              <a:avLst/>
            </a:prstGeom>
          </p:spPr>
          <p:txBody>
            <a:bodyPr anchor="ctr" rtlCol="false" tIns="50800" lIns="50800" bIns="50800" rIns="50800"/>
            <a:lstStyle/>
            <a:p>
              <a:pPr algn="ctr">
                <a:lnSpc>
                  <a:spcPts val="7539"/>
                </a:lnSpc>
              </a:pPr>
              <a:r>
                <a:rPr lang="en-US" sz="5799">
                  <a:solidFill>
                    <a:srgbClr val="FFFFFF"/>
                  </a:solidFill>
                  <a:latin typeface="TT Drugs"/>
                </a:rPr>
                <a:t>HOME</a:t>
              </a:r>
            </a:p>
          </p:txBody>
        </p:sp>
      </p:grpSp>
      <p:sp>
        <p:nvSpPr>
          <p:cNvPr name="Freeform 5" id="5"/>
          <p:cNvSpPr/>
          <p:nvPr/>
        </p:nvSpPr>
        <p:spPr>
          <a:xfrm flipH="false" flipV="false" rot="0">
            <a:off x="5324328" y="420688"/>
            <a:ext cx="11934972" cy="9508130"/>
          </a:xfrm>
          <a:custGeom>
            <a:avLst/>
            <a:gdLst/>
            <a:ahLst/>
            <a:cxnLst/>
            <a:rect r="r" b="b" t="t" l="l"/>
            <a:pathLst>
              <a:path h="9508130" w="11934972">
                <a:moveTo>
                  <a:pt x="0" y="0"/>
                </a:moveTo>
                <a:lnTo>
                  <a:pt x="11934972" y="0"/>
                </a:lnTo>
                <a:lnTo>
                  <a:pt x="11934972" y="9508130"/>
                </a:lnTo>
                <a:lnTo>
                  <a:pt x="0" y="9508130"/>
                </a:lnTo>
                <a:lnTo>
                  <a:pt x="0" y="0"/>
                </a:lnTo>
                <a:close/>
              </a:path>
            </a:pathLst>
          </a:custGeom>
          <a:blipFill>
            <a:blip r:embed="rId2"/>
            <a:stretch>
              <a:fillRect l="-493" t="-657"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BFE5EF"/>
        </a:solidFill>
      </p:bgPr>
    </p:bg>
    <p:spTree>
      <p:nvGrpSpPr>
        <p:cNvPr id="1" name=""/>
        <p:cNvGrpSpPr/>
        <p:nvPr/>
      </p:nvGrpSpPr>
      <p:grpSpPr>
        <a:xfrm>
          <a:off x="0" y="0"/>
          <a:ext cx="0" cy="0"/>
          <a:chOff x="0" y="0"/>
          <a:chExt cx="0" cy="0"/>
        </a:xfrm>
      </p:grpSpPr>
      <p:grpSp>
        <p:nvGrpSpPr>
          <p:cNvPr name="Group 2" id="2"/>
          <p:cNvGrpSpPr/>
          <p:nvPr/>
        </p:nvGrpSpPr>
        <p:grpSpPr>
          <a:xfrm rot="0">
            <a:off x="150053" y="257175"/>
            <a:ext cx="4175226" cy="1370735"/>
            <a:chOff x="0" y="0"/>
            <a:chExt cx="1237884" cy="406400"/>
          </a:xfrm>
        </p:grpSpPr>
        <p:sp>
          <p:nvSpPr>
            <p:cNvPr name="Freeform 3" id="3"/>
            <p:cNvSpPr/>
            <p:nvPr/>
          </p:nvSpPr>
          <p:spPr>
            <a:xfrm flipH="false" flipV="false" rot="0">
              <a:off x="0" y="0"/>
              <a:ext cx="1237884" cy="406400"/>
            </a:xfrm>
            <a:custGeom>
              <a:avLst/>
              <a:gdLst/>
              <a:ahLst/>
              <a:cxnLst/>
              <a:rect r="r" b="b" t="t" l="l"/>
              <a:pathLst>
                <a:path h="406400" w="1237884">
                  <a:moveTo>
                    <a:pt x="1034684" y="0"/>
                  </a:moveTo>
                  <a:lnTo>
                    <a:pt x="0" y="0"/>
                  </a:lnTo>
                  <a:lnTo>
                    <a:pt x="0" y="406400"/>
                  </a:lnTo>
                  <a:lnTo>
                    <a:pt x="1034684" y="406400"/>
                  </a:lnTo>
                  <a:lnTo>
                    <a:pt x="1237884" y="203200"/>
                  </a:lnTo>
                  <a:lnTo>
                    <a:pt x="1034684" y="0"/>
                  </a:lnTo>
                  <a:close/>
                </a:path>
              </a:pathLst>
            </a:custGeom>
            <a:solidFill>
              <a:srgbClr val="4BACC6"/>
            </a:solidFill>
          </p:spPr>
        </p:sp>
        <p:sp>
          <p:nvSpPr>
            <p:cNvPr name="TextBox 4" id="4"/>
            <p:cNvSpPr txBox="true"/>
            <p:nvPr/>
          </p:nvSpPr>
          <p:spPr>
            <a:xfrm>
              <a:off x="0" y="-57150"/>
              <a:ext cx="1123584" cy="463550"/>
            </a:xfrm>
            <a:prstGeom prst="rect">
              <a:avLst/>
            </a:prstGeom>
          </p:spPr>
          <p:txBody>
            <a:bodyPr anchor="ctr" rtlCol="false" tIns="50800" lIns="50800" bIns="50800" rIns="50800"/>
            <a:lstStyle/>
            <a:p>
              <a:pPr algn="ctr">
                <a:lnSpc>
                  <a:spcPts val="7539"/>
                </a:lnSpc>
              </a:pPr>
              <a:r>
                <a:rPr lang="en-US" sz="5799">
                  <a:solidFill>
                    <a:srgbClr val="FFFFFF"/>
                  </a:solidFill>
                  <a:latin typeface="TT Drugs"/>
                </a:rPr>
                <a:t>LOGIN</a:t>
              </a:r>
            </a:p>
          </p:txBody>
        </p:sp>
      </p:grpSp>
      <p:sp>
        <p:nvSpPr>
          <p:cNvPr name="Freeform 5" id="5"/>
          <p:cNvSpPr/>
          <p:nvPr/>
        </p:nvSpPr>
        <p:spPr>
          <a:xfrm flipH="false" flipV="false" rot="0">
            <a:off x="5573658" y="1028700"/>
            <a:ext cx="11840409" cy="8401915"/>
          </a:xfrm>
          <a:custGeom>
            <a:avLst/>
            <a:gdLst/>
            <a:ahLst/>
            <a:cxnLst/>
            <a:rect r="r" b="b" t="t" l="l"/>
            <a:pathLst>
              <a:path h="8401915" w="11840409">
                <a:moveTo>
                  <a:pt x="0" y="0"/>
                </a:moveTo>
                <a:lnTo>
                  <a:pt x="11840408" y="0"/>
                </a:lnTo>
                <a:lnTo>
                  <a:pt x="11840408" y="8401915"/>
                </a:lnTo>
                <a:lnTo>
                  <a:pt x="0" y="8401915"/>
                </a:lnTo>
                <a:lnTo>
                  <a:pt x="0" y="0"/>
                </a:lnTo>
                <a:close/>
              </a:path>
            </a:pathLst>
          </a:custGeom>
          <a:blipFill>
            <a:blip r:embed="rId2"/>
            <a:stretch>
              <a:fillRect l="0" t="-1426"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BFE5EF"/>
        </a:solidFill>
      </p:bgPr>
    </p:bg>
    <p:spTree>
      <p:nvGrpSpPr>
        <p:cNvPr id="1" name=""/>
        <p:cNvGrpSpPr/>
        <p:nvPr/>
      </p:nvGrpSpPr>
      <p:grpSpPr>
        <a:xfrm>
          <a:off x="0" y="0"/>
          <a:ext cx="0" cy="0"/>
          <a:chOff x="0" y="0"/>
          <a:chExt cx="0" cy="0"/>
        </a:xfrm>
      </p:grpSpPr>
      <p:grpSp>
        <p:nvGrpSpPr>
          <p:cNvPr name="Group 2" id="2"/>
          <p:cNvGrpSpPr/>
          <p:nvPr/>
        </p:nvGrpSpPr>
        <p:grpSpPr>
          <a:xfrm rot="0">
            <a:off x="150053" y="257175"/>
            <a:ext cx="4484759" cy="1370735"/>
            <a:chOff x="0" y="0"/>
            <a:chExt cx="1329656" cy="406400"/>
          </a:xfrm>
        </p:grpSpPr>
        <p:sp>
          <p:nvSpPr>
            <p:cNvPr name="Freeform 3" id="3"/>
            <p:cNvSpPr/>
            <p:nvPr/>
          </p:nvSpPr>
          <p:spPr>
            <a:xfrm flipH="false" flipV="false" rot="0">
              <a:off x="0" y="0"/>
              <a:ext cx="1329656" cy="406400"/>
            </a:xfrm>
            <a:custGeom>
              <a:avLst/>
              <a:gdLst/>
              <a:ahLst/>
              <a:cxnLst/>
              <a:rect r="r" b="b" t="t" l="l"/>
              <a:pathLst>
                <a:path h="406400" w="1329656">
                  <a:moveTo>
                    <a:pt x="1126456" y="0"/>
                  </a:moveTo>
                  <a:lnTo>
                    <a:pt x="0" y="0"/>
                  </a:lnTo>
                  <a:lnTo>
                    <a:pt x="0" y="406400"/>
                  </a:lnTo>
                  <a:lnTo>
                    <a:pt x="1126456" y="406400"/>
                  </a:lnTo>
                  <a:lnTo>
                    <a:pt x="1329656" y="203200"/>
                  </a:lnTo>
                  <a:lnTo>
                    <a:pt x="1126456" y="0"/>
                  </a:lnTo>
                  <a:close/>
                </a:path>
              </a:pathLst>
            </a:custGeom>
            <a:solidFill>
              <a:srgbClr val="4BACC6"/>
            </a:solidFill>
          </p:spPr>
        </p:sp>
        <p:sp>
          <p:nvSpPr>
            <p:cNvPr name="TextBox 4" id="4"/>
            <p:cNvSpPr txBox="true"/>
            <p:nvPr/>
          </p:nvSpPr>
          <p:spPr>
            <a:xfrm>
              <a:off x="0" y="-57150"/>
              <a:ext cx="1215356" cy="463550"/>
            </a:xfrm>
            <a:prstGeom prst="rect">
              <a:avLst/>
            </a:prstGeom>
          </p:spPr>
          <p:txBody>
            <a:bodyPr anchor="ctr" rtlCol="false" tIns="50800" lIns="50800" bIns="50800" rIns="50800"/>
            <a:lstStyle/>
            <a:p>
              <a:pPr algn="ctr">
                <a:lnSpc>
                  <a:spcPts val="7539"/>
                </a:lnSpc>
              </a:pPr>
              <a:r>
                <a:rPr lang="en-US" sz="5799">
                  <a:solidFill>
                    <a:srgbClr val="FFFFFF"/>
                  </a:solidFill>
                  <a:latin typeface="TT Drugs"/>
                </a:rPr>
                <a:t>REGISTER</a:t>
              </a:r>
            </a:p>
          </p:txBody>
        </p:sp>
      </p:grpSp>
      <p:sp>
        <p:nvSpPr>
          <p:cNvPr name="Freeform 5" id="5"/>
          <p:cNvSpPr/>
          <p:nvPr/>
        </p:nvSpPr>
        <p:spPr>
          <a:xfrm flipH="false" flipV="false" rot="0">
            <a:off x="6174147" y="439651"/>
            <a:ext cx="6878978" cy="9407699"/>
          </a:xfrm>
          <a:custGeom>
            <a:avLst/>
            <a:gdLst/>
            <a:ahLst/>
            <a:cxnLst/>
            <a:rect r="r" b="b" t="t" l="l"/>
            <a:pathLst>
              <a:path h="9407699" w="6878978">
                <a:moveTo>
                  <a:pt x="0" y="0"/>
                </a:moveTo>
                <a:lnTo>
                  <a:pt x="6878978" y="0"/>
                </a:lnTo>
                <a:lnTo>
                  <a:pt x="6878978" y="9407698"/>
                </a:lnTo>
                <a:lnTo>
                  <a:pt x="0" y="9407698"/>
                </a:lnTo>
                <a:lnTo>
                  <a:pt x="0" y="0"/>
                </a:lnTo>
                <a:close/>
              </a:path>
            </a:pathLst>
          </a:custGeom>
          <a:blipFill>
            <a:blip r:embed="rId2"/>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BFE5EF"/>
        </a:solidFill>
      </p:bgPr>
    </p:bg>
    <p:spTree>
      <p:nvGrpSpPr>
        <p:cNvPr id="1" name=""/>
        <p:cNvGrpSpPr/>
        <p:nvPr/>
      </p:nvGrpSpPr>
      <p:grpSpPr>
        <a:xfrm>
          <a:off x="0" y="0"/>
          <a:ext cx="0" cy="0"/>
          <a:chOff x="0" y="0"/>
          <a:chExt cx="0" cy="0"/>
        </a:xfrm>
      </p:grpSpPr>
      <p:grpSp>
        <p:nvGrpSpPr>
          <p:cNvPr name="Group 2" id="2"/>
          <p:cNvGrpSpPr/>
          <p:nvPr/>
        </p:nvGrpSpPr>
        <p:grpSpPr>
          <a:xfrm rot="0">
            <a:off x="150053" y="257175"/>
            <a:ext cx="4639525" cy="1370735"/>
            <a:chOff x="0" y="0"/>
            <a:chExt cx="1375541" cy="406400"/>
          </a:xfrm>
        </p:grpSpPr>
        <p:sp>
          <p:nvSpPr>
            <p:cNvPr name="Freeform 3" id="3"/>
            <p:cNvSpPr/>
            <p:nvPr/>
          </p:nvSpPr>
          <p:spPr>
            <a:xfrm flipH="false" flipV="false" rot="0">
              <a:off x="0" y="0"/>
              <a:ext cx="1375541" cy="406400"/>
            </a:xfrm>
            <a:custGeom>
              <a:avLst/>
              <a:gdLst/>
              <a:ahLst/>
              <a:cxnLst/>
              <a:rect r="r" b="b" t="t" l="l"/>
              <a:pathLst>
                <a:path h="406400" w="1375541">
                  <a:moveTo>
                    <a:pt x="1172341" y="0"/>
                  </a:moveTo>
                  <a:lnTo>
                    <a:pt x="0" y="0"/>
                  </a:lnTo>
                  <a:lnTo>
                    <a:pt x="0" y="406400"/>
                  </a:lnTo>
                  <a:lnTo>
                    <a:pt x="1172341" y="406400"/>
                  </a:lnTo>
                  <a:lnTo>
                    <a:pt x="1375541" y="203200"/>
                  </a:lnTo>
                  <a:lnTo>
                    <a:pt x="1172341" y="0"/>
                  </a:lnTo>
                  <a:close/>
                </a:path>
              </a:pathLst>
            </a:custGeom>
            <a:solidFill>
              <a:srgbClr val="4BACC6"/>
            </a:solidFill>
          </p:spPr>
        </p:sp>
        <p:sp>
          <p:nvSpPr>
            <p:cNvPr name="TextBox 4" id="4"/>
            <p:cNvSpPr txBox="true"/>
            <p:nvPr/>
          </p:nvSpPr>
          <p:spPr>
            <a:xfrm>
              <a:off x="0" y="-57150"/>
              <a:ext cx="1261241" cy="463550"/>
            </a:xfrm>
            <a:prstGeom prst="rect">
              <a:avLst/>
            </a:prstGeom>
          </p:spPr>
          <p:txBody>
            <a:bodyPr anchor="ctr" rtlCol="false" tIns="50800" lIns="50800" bIns="50800" rIns="50800"/>
            <a:lstStyle/>
            <a:p>
              <a:pPr algn="ctr">
                <a:lnSpc>
                  <a:spcPts val="7539"/>
                </a:lnSpc>
              </a:pPr>
              <a:r>
                <a:rPr lang="en-US" sz="5799">
                  <a:solidFill>
                    <a:srgbClr val="FFFFFF"/>
                  </a:solidFill>
                  <a:latin typeface="TT Drugs"/>
                </a:rPr>
                <a:t>CHATBOC</a:t>
              </a:r>
            </a:p>
          </p:txBody>
        </p:sp>
      </p:grpSp>
      <p:sp>
        <p:nvSpPr>
          <p:cNvPr name="Freeform 5" id="5"/>
          <p:cNvSpPr/>
          <p:nvPr/>
        </p:nvSpPr>
        <p:spPr>
          <a:xfrm flipH="false" flipV="false" rot="0">
            <a:off x="6075220" y="309883"/>
            <a:ext cx="10705273" cy="9667234"/>
          </a:xfrm>
          <a:custGeom>
            <a:avLst/>
            <a:gdLst/>
            <a:ahLst/>
            <a:cxnLst/>
            <a:rect r="r" b="b" t="t" l="l"/>
            <a:pathLst>
              <a:path h="9667234" w="10705273">
                <a:moveTo>
                  <a:pt x="0" y="0"/>
                </a:moveTo>
                <a:lnTo>
                  <a:pt x="10705273" y="0"/>
                </a:lnTo>
                <a:lnTo>
                  <a:pt x="10705273" y="9667234"/>
                </a:lnTo>
                <a:lnTo>
                  <a:pt x="0" y="9667234"/>
                </a:lnTo>
                <a:lnTo>
                  <a:pt x="0" y="0"/>
                </a:lnTo>
                <a:close/>
              </a:path>
            </a:pathLst>
          </a:custGeom>
          <a:blipFill>
            <a:blip r:embed="rId2"/>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662994" y="337474"/>
            <a:ext cx="4296549" cy="9570246"/>
            <a:chOff x="0" y="0"/>
            <a:chExt cx="1131601" cy="2520559"/>
          </a:xfrm>
        </p:grpSpPr>
        <p:sp>
          <p:nvSpPr>
            <p:cNvPr name="Freeform 3" id="3"/>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BFE5EF"/>
            </a:solidFill>
            <a:ln cap="sq">
              <a:noFill/>
              <a:prstDash val="solid"/>
              <a:miter/>
            </a:ln>
          </p:spPr>
        </p:sp>
        <p:sp>
          <p:nvSpPr>
            <p:cNvPr name="TextBox 4" id="4"/>
            <p:cNvSpPr txBox="true"/>
            <p:nvPr/>
          </p:nvSpPr>
          <p:spPr>
            <a:xfrm>
              <a:off x="0" y="-19050"/>
              <a:ext cx="1131601" cy="2539609"/>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9301120" y="2494178"/>
            <a:ext cx="2615922" cy="261592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FE5EF"/>
            </a:solidFill>
            <a:ln cap="sq">
              <a:noFill/>
              <a:prstDash val="solid"/>
              <a:miter/>
            </a:ln>
          </p:spPr>
        </p:sp>
        <p:sp>
          <p:nvSpPr>
            <p:cNvPr name="TextBox 7" id="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8" id="8"/>
          <p:cNvGrpSpPr>
            <a:grpSpLocks noChangeAspect="true"/>
          </p:cNvGrpSpPr>
          <p:nvPr/>
        </p:nvGrpSpPr>
        <p:grpSpPr>
          <a:xfrm rot="-836191">
            <a:off x="13146135" y="2705018"/>
            <a:ext cx="2309292" cy="4569330"/>
            <a:chOff x="0" y="0"/>
            <a:chExt cx="2620010" cy="5184140"/>
          </a:xfrm>
        </p:grpSpPr>
        <p:sp>
          <p:nvSpPr>
            <p:cNvPr name="Freeform 9" id="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10" id="1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0" t="-1273" r="0" b="-1273"/>
              </a:stretch>
            </a:blipFill>
          </p:spPr>
        </p:sp>
        <p:sp>
          <p:nvSpPr>
            <p:cNvPr name="Freeform 11" id="1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12" id="1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13" id="1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14" id="1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15" id="1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16" id="1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17" id="1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grpSp>
        <p:nvGrpSpPr>
          <p:cNvPr name="Group 18" id="18"/>
          <p:cNvGrpSpPr/>
          <p:nvPr/>
        </p:nvGrpSpPr>
        <p:grpSpPr>
          <a:xfrm rot="0">
            <a:off x="9301120" y="5805426"/>
            <a:ext cx="2615922" cy="261592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FE5EF"/>
            </a:solidFill>
            <a:ln cap="sq">
              <a:noFill/>
              <a:prstDash val="solid"/>
              <a:miter/>
            </a:ln>
          </p:spPr>
        </p:sp>
        <p:sp>
          <p:nvSpPr>
            <p:cNvPr name="TextBox 20" id="20"/>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21" id="21"/>
          <p:cNvGrpSpPr>
            <a:grpSpLocks noChangeAspect="true"/>
          </p:cNvGrpSpPr>
          <p:nvPr/>
        </p:nvGrpSpPr>
        <p:grpSpPr>
          <a:xfrm rot="0">
            <a:off x="9609319" y="6539935"/>
            <a:ext cx="1999524" cy="1146903"/>
            <a:chOff x="0" y="0"/>
            <a:chExt cx="7981950" cy="4578350"/>
          </a:xfrm>
        </p:grpSpPr>
        <p:sp>
          <p:nvSpPr>
            <p:cNvPr name="Freeform 22" id="22"/>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23" id="23"/>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24" id="24"/>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25" id="25"/>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26" id="26"/>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3"/>
              <a:stretch>
                <a:fillRect l="-1107" t="0" r="-1107" b="0"/>
              </a:stretch>
            </a:blipFill>
          </p:spPr>
        </p:sp>
      </p:grpSp>
      <p:grpSp>
        <p:nvGrpSpPr>
          <p:cNvPr name="Group 27" id="27"/>
          <p:cNvGrpSpPr>
            <a:grpSpLocks noChangeAspect="true"/>
          </p:cNvGrpSpPr>
          <p:nvPr/>
        </p:nvGrpSpPr>
        <p:grpSpPr>
          <a:xfrm rot="0">
            <a:off x="9722602" y="3044916"/>
            <a:ext cx="1886241" cy="1514446"/>
            <a:chOff x="0" y="0"/>
            <a:chExt cx="7467600" cy="5995670"/>
          </a:xfrm>
        </p:grpSpPr>
        <p:sp>
          <p:nvSpPr>
            <p:cNvPr name="Freeform 28" id="28"/>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29" id="29"/>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30" id="30"/>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31" id="31"/>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4"/>
              <a:stretch>
                <a:fillRect l="0" t="-33925" r="0" b="-33925"/>
              </a:stretch>
            </a:blipFill>
          </p:spPr>
        </p:sp>
      </p:grpSp>
      <p:sp>
        <p:nvSpPr>
          <p:cNvPr name="TextBox 32" id="32"/>
          <p:cNvSpPr txBox="true"/>
          <p:nvPr/>
        </p:nvSpPr>
        <p:spPr>
          <a:xfrm rot="0">
            <a:off x="518802" y="935303"/>
            <a:ext cx="9600847" cy="1016250"/>
          </a:xfrm>
          <a:prstGeom prst="rect">
            <a:avLst/>
          </a:prstGeom>
        </p:spPr>
        <p:txBody>
          <a:bodyPr anchor="t" rtlCol="false" tIns="0" lIns="0" bIns="0" rIns="0">
            <a:spAutoFit/>
          </a:bodyPr>
          <a:lstStyle/>
          <a:p>
            <a:pPr algn="r" marL="0" indent="0" lvl="0">
              <a:lnSpc>
                <a:spcPts val="8226"/>
              </a:lnSpc>
              <a:spcBef>
                <a:spcPct val="0"/>
              </a:spcBef>
            </a:pPr>
            <a:r>
              <a:rPr lang="en-US" sz="5961" spc="584">
                <a:solidFill>
                  <a:srgbClr val="231F20"/>
                </a:solidFill>
                <a:latin typeface="TT Drugs"/>
              </a:rPr>
              <a:t>Origen de la Idea</a:t>
            </a:r>
          </a:p>
        </p:txBody>
      </p:sp>
      <p:sp>
        <p:nvSpPr>
          <p:cNvPr name="TextBox 33" id="33"/>
          <p:cNvSpPr txBox="true"/>
          <p:nvPr/>
        </p:nvSpPr>
        <p:spPr>
          <a:xfrm rot="0">
            <a:off x="2906916" y="3328437"/>
            <a:ext cx="5650234" cy="895219"/>
          </a:xfrm>
          <a:prstGeom prst="rect">
            <a:avLst/>
          </a:prstGeom>
        </p:spPr>
        <p:txBody>
          <a:bodyPr anchor="t" rtlCol="false" tIns="0" lIns="0" bIns="0" rIns="0">
            <a:spAutoFit/>
          </a:bodyPr>
          <a:lstStyle/>
          <a:p>
            <a:pPr algn="r" marL="0" indent="0" lvl="0">
              <a:lnSpc>
                <a:spcPts val="2419"/>
              </a:lnSpc>
              <a:spcBef>
                <a:spcPct val="0"/>
              </a:spcBef>
            </a:pPr>
            <a:r>
              <a:rPr lang="en-US" sz="1753" spc="171">
                <a:solidFill>
                  <a:srgbClr val="231F20"/>
                </a:solidFill>
                <a:latin typeface="TT Drugs"/>
              </a:rPr>
              <a:t>Hace unos años desarrollé una aplicación  para que fuera más comodo el acceso a los BOC que se publican todos los días.</a:t>
            </a:r>
          </a:p>
        </p:txBody>
      </p:sp>
      <p:sp>
        <p:nvSpPr>
          <p:cNvPr name="TextBox 34" id="34"/>
          <p:cNvSpPr txBox="true"/>
          <p:nvPr/>
        </p:nvSpPr>
        <p:spPr>
          <a:xfrm rot="0">
            <a:off x="756923" y="2905662"/>
            <a:ext cx="7800227" cy="353173"/>
          </a:xfrm>
          <a:prstGeom prst="rect">
            <a:avLst/>
          </a:prstGeom>
        </p:spPr>
        <p:txBody>
          <a:bodyPr anchor="t" rtlCol="false" tIns="0" lIns="0" bIns="0" rIns="0">
            <a:spAutoFit/>
          </a:bodyPr>
          <a:lstStyle/>
          <a:p>
            <a:pPr algn="r" marL="0" indent="0" lvl="0">
              <a:lnSpc>
                <a:spcPts val="2829"/>
              </a:lnSpc>
              <a:spcBef>
                <a:spcPct val="0"/>
              </a:spcBef>
            </a:pPr>
            <a:r>
              <a:rPr lang="en-US" sz="2050" spc="200">
                <a:solidFill>
                  <a:srgbClr val="0071BC"/>
                </a:solidFill>
                <a:latin typeface="TT Drugs Bold"/>
              </a:rPr>
              <a:t>APP MOVÍL DEL BOLETÍN OFICIAL DE CANTABRIA</a:t>
            </a:r>
          </a:p>
        </p:txBody>
      </p:sp>
      <p:sp>
        <p:nvSpPr>
          <p:cNvPr name="TextBox 35" id="35"/>
          <p:cNvSpPr txBox="true"/>
          <p:nvPr/>
        </p:nvSpPr>
        <p:spPr>
          <a:xfrm rot="0">
            <a:off x="2775451" y="6860965"/>
            <a:ext cx="5650234" cy="1197462"/>
          </a:xfrm>
          <a:prstGeom prst="rect">
            <a:avLst/>
          </a:prstGeom>
        </p:spPr>
        <p:txBody>
          <a:bodyPr anchor="t" rtlCol="false" tIns="0" lIns="0" bIns="0" rIns="0">
            <a:spAutoFit/>
          </a:bodyPr>
          <a:lstStyle/>
          <a:p>
            <a:pPr algn="r" marL="0" indent="0" lvl="0">
              <a:lnSpc>
                <a:spcPts val="2419"/>
              </a:lnSpc>
              <a:spcBef>
                <a:spcPct val="0"/>
              </a:spcBef>
            </a:pPr>
            <a:r>
              <a:rPr lang="en-US" sz="1753" spc="171">
                <a:solidFill>
                  <a:srgbClr val="231F20"/>
                </a:solidFill>
                <a:latin typeface="TT Drugs"/>
              </a:rPr>
              <a:t>Durante los últimos años tenemos al hacker cántabro Jaime Gómez Obregón, reivindicando la transparencia  y el fácil acceso a la información pública.</a:t>
            </a:r>
          </a:p>
        </p:txBody>
      </p:sp>
      <p:sp>
        <p:nvSpPr>
          <p:cNvPr name="TextBox 36" id="36"/>
          <p:cNvSpPr txBox="true"/>
          <p:nvPr/>
        </p:nvSpPr>
        <p:spPr>
          <a:xfrm rot="0">
            <a:off x="637970" y="6438190"/>
            <a:ext cx="7787715" cy="353173"/>
          </a:xfrm>
          <a:prstGeom prst="rect">
            <a:avLst/>
          </a:prstGeom>
        </p:spPr>
        <p:txBody>
          <a:bodyPr anchor="t" rtlCol="false" tIns="0" lIns="0" bIns="0" rIns="0">
            <a:spAutoFit/>
          </a:bodyPr>
          <a:lstStyle/>
          <a:p>
            <a:pPr algn="r" marL="0" indent="0" lvl="0">
              <a:lnSpc>
                <a:spcPts val="2829"/>
              </a:lnSpc>
              <a:spcBef>
                <a:spcPct val="0"/>
              </a:spcBef>
            </a:pPr>
            <a:r>
              <a:rPr lang="en-US" sz="2050" spc="200">
                <a:solidFill>
                  <a:srgbClr val="0071BC"/>
                </a:solidFill>
                <a:latin typeface="TT Drugs Bold"/>
              </a:rPr>
              <a:t>TRANSPARENCIA Y ACCESO A LOS TEXTOS</a:t>
            </a:r>
          </a:p>
        </p:txBody>
      </p:sp>
      <p:sp>
        <p:nvSpPr>
          <p:cNvPr name="TextBox 37" id="37"/>
          <p:cNvSpPr txBox="true"/>
          <p:nvPr/>
        </p:nvSpPr>
        <p:spPr>
          <a:xfrm rot="0">
            <a:off x="3107256" y="1903928"/>
            <a:ext cx="7012393" cy="386776"/>
          </a:xfrm>
          <a:prstGeom prst="rect">
            <a:avLst/>
          </a:prstGeom>
        </p:spPr>
        <p:txBody>
          <a:bodyPr anchor="t" rtlCol="false" tIns="0" lIns="0" bIns="0" rIns="0">
            <a:spAutoFit/>
          </a:bodyPr>
          <a:lstStyle/>
          <a:p>
            <a:pPr algn="r">
              <a:lnSpc>
                <a:spcPts val="3101"/>
              </a:lnSpc>
              <a:spcBef>
                <a:spcPct val="0"/>
              </a:spcBef>
            </a:pPr>
            <a:r>
              <a:rPr lang="en-US" sz="2247" spc="22">
                <a:solidFill>
                  <a:srgbClr val="000000"/>
                </a:solidFill>
                <a:latin typeface="TT Drugs"/>
              </a:rPr>
              <a:t>Acercar a los ciudadanos los textos legislativos.</a:t>
            </a:r>
          </a:p>
        </p:txBody>
      </p:sp>
      <p:grpSp>
        <p:nvGrpSpPr>
          <p:cNvPr name="Group 38" id="38"/>
          <p:cNvGrpSpPr>
            <a:grpSpLocks noChangeAspect="true"/>
          </p:cNvGrpSpPr>
          <p:nvPr/>
        </p:nvGrpSpPr>
        <p:grpSpPr>
          <a:xfrm rot="1372051">
            <a:off x="14365294" y="3582882"/>
            <a:ext cx="2309292" cy="4569330"/>
            <a:chOff x="0" y="0"/>
            <a:chExt cx="2620010" cy="5184140"/>
          </a:xfrm>
        </p:grpSpPr>
        <p:sp>
          <p:nvSpPr>
            <p:cNvPr name="Freeform 39" id="39"/>
            <p:cNvSpPr/>
            <p:nvPr/>
          </p:nvSpPr>
          <p:spPr>
            <a:xfrm flipH="false" flipV="false" rot="0">
              <a:off x="53340" y="25400"/>
              <a:ext cx="2513330" cy="5132070"/>
            </a:xfrm>
            <a:custGeom>
              <a:avLst/>
              <a:gdLst/>
              <a:ahLst/>
              <a:cxnLst/>
              <a:rect r="r" b="b" t="t" l="l"/>
              <a:pathLst>
                <a:path h="5132070" w="251333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name="Freeform 40" id="40"/>
            <p:cNvSpPr/>
            <p:nvPr/>
          </p:nvSpPr>
          <p:spPr>
            <a:xfrm flipH="false" flipV="false" rot="0">
              <a:off x="185420" y="156210"/>
              <a:ext cx="2251710" cy="4876800"/>
            </a:xfrm>
            <a:custGeom>
              <a:avLst/>
              <a:gdLst/>
              <a:ahLst/>
              <a:cxnLst/>
              <a:rect r="r" b="b" t="t" l="l"/>
              <a:pathLst>
                <a:path h="4876800" w="225171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0" t="-1273" r="0" b="-1273"/>
              </a:stretch>
            </a:blipFill>
          </p:spPr>
        </p:sp>
        <p:sp>
          <p:nvSpPr>
            <p:cNvPr name="Freeform 41" id="41"/>
            <p:cNvSpPr/>
            <p:nvPr/>
          </p:nvSpPr>
          <p:spPr>
            <a:xfrm flipH="false" flipV="false" rot="0">
              <a:off x="1121410" y="198120"/>
              <a:ext cx="347980" cy="43180"/>
            </a:xfrm>
            <a:custGeom>
              <a:avLst/>
              <a:gdLst/>
              <a:ahLst/>
              <a:cxnLst/>
              <a:rect r="r" b="b" t="t" l="l"/>
              <a:pathLst>
                <a:path h="43180" w="3479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name="Freeform 42" id="42"/>
            <p:cNvSpPr/>
            <p:nvPr/>
          </p:nvSpPr>
          <p:spPr>
            <a:xfrm flipH="false" flipV="false" rot="0">
              <a:off x="1578312" y="187909"/>
              <a:ext cx="66636" cy="63602"/>
            </a:xfrm>
            <a:custGeom>
              <a:avLst/>
              <a:gdLst/>
              <a:ahLst/>
              <a:cxnLst/>
              <a:rect r="r" b="b" t="t" l="l"/>
              <a:pathLst>
                <a:path h="63602" w="66636">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name="Freeform 43" id="43"/>
            <p:cNvSpPr/>
            <p:nvPr/>
          </p:nvSpPr>
          <p:spPr>
            <a:xfrm flipH="false" flipV="false" rot="0">
              <a:off x="0" y="685800"/>
              <a:ext cx="27940" cy="213360"/>
            </a:xfrm>
            <a:custGeom>
              <a:avLst/>
              <a:gdLst/>
              <a:ahLst/>
              <a:cxnLst/>
              <a:rect r="r" b="b" t="t" l="l"/>
              <a:pathLst>
                <a:path h="213360" w="2794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name="Freeform 44" id="44"/>
            <p:cNvSpPr/>
            <p:nvPr/>
          </p:nvSpPr>
          <p:spPr>
            <a:xfrm flipH="false" flipV="false" rot="0">
              <a:off x="0" y="1057910"/>
              <a:ext cx="27940" cy="384810"/>
            </a:xfrm>
            <a:custGeom>
              <a:avLst/>
              <a:gdLst/>
              <a:ahLst/>
              <a:cxnLst/>
              <a:rect r="r" b="b" t="t" l="l"/>
              <a:pathLst>
                <a:path h="384810" w="2794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name="Freeform 45" id="45"/>
            <p:cNvSpPr/>
            <p:nvPr/>
          </p:nvSpPr>
          <p:spPr>
            <a:xfrm flipH="false" flipV="false" rot="0">
              <a:off x="0" y="1526540"/>
              <a:ext cx="27940" cy="386080"/>
            </a:xfrm>
            <a:custGeom>
              <a:avLst/>
              <a:gdLst/>
              <a:ahLst/>
              <a:cxnLst/>
              <a:rect r="r" b="b" t="t" l="l"/>
              <a:pathLst>
                <a:path h="386080" w="2794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name="Freeform 46" id="46"/>
            <p:cNvSpPr/>
            <p:nvPr/>
          </p:nvSpPr>
          <p:spPr>
            <a:xfrm flipH="false" flipV="false" rot="0">
              <a:off x="2592070" y="1184910"/>
              <a:ext cx="27940" cy="618490"/>
            </a:xfrm>
            <a:custGeom>
              <a:avLst/>
              <a:gdLst/>
              <a:ahLst/>
              <a:cxnLst/>
              <a:rect r="r" b="b" t="t" l="l"/>
              <a:pathLst>
                <a:path h="618490" w="2794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name="Freeform 47" id="47"/>
            <p:cNvSpPr/>
            <p:nvPr/>
          </p:nvSpPr>
          <p:spPr>
            <a:xfrm flipH="false" flipV="false" rot="0">
              <a:off x="27940" y="0"/>
              <a:ext cx="2564130" cy="5182870"/>
            </a:xfrm>
            <a:custGeom>
              <a:avLst/>
              <a:gdLst/>
              <a:ahLst/>
              <a:cxnLst/>
              <a:rect r="r" b="b" t="t" l="l"/>
              <a:pathLst>
                <a:path h="5182870" w="256413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7613702" cy="10287000"/>
            <a:chOff x="0" y="0"/>
            <a:chExt cx="2005255" cy="2709333"/>
          </a:xfrm>
        </p:grpSpPr>
        <p:sp>
          <p:nvSpPr>
            <p:cNvPr name="Freeform 3" id="3"/>
            <p:cNvSpPr/>
            <p:nvPr/>
          </p:nvSpPr>
          <p:spPr>
            <a:xfrm flipH="false" flipV="false" rot="0">
              <a:off x="0" y="0"/>
              <a:ext cx="2005255" cy="2709333"/>
            </a:xfrm>
            <a:custGeom>
              <a:avLst/>
              <a:gdLst/>
              <a:ahLst/>
              <a:cxnLst/>
              <a:rect r="r" b="b" t="t" l="l"/>
              <a:pathLst>
                <a:path h="2709333" w="2005255">
                  <a:moveTo>
                    <a:pt x="0" y="0"/>
                  </a:moveTo>
                  <a:lnTo>
                    <a:pt x="2005255" y="0"/>
                  </a:lnTo>
                  <a:lnTo>
                    <a:pt x="2005255" y="2709333"/>
                  </a:lnTo>
                  <a:lnTo>
                    <a:pt x="0" y="2709333"/>
                  </a:lnTo>
                  <a:close/>
                </a:path>
              </a:pathLst>
            </a:custGeom>
            <a:solidFill>
              <a:srgbClr val="BFE5EF">
                <a:alpha val="60784"/>
              </a:srgbClr>
            </a:solidFill>
          </p:spPr>
        </p:sp>
        <p:sp>
          <p:nvSpPr>
            <p:cNvPr name="TextBox 4" id="4"/>
            <p:cNvSpPr txBox="true"/>
            <p:nvPr/>
          </p:nvSpPr>
          <p:spPr>
            <a:xfrm>
              <a:off x="0" y="-19050"/>
              <a:ext cx="2005255" cy="2728383"/>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0" y="-79762"/>
            <a:ext cx="7613702" cy="10366762"/>
          </a:xfrm>
          <a:custGeom>
            <a:avLst/>
            <a:gdLst/>
            <a:ahLst/>
            <a:cxnLst/>
            <a:rect r="r" b="b" t="t" l="l"/>
            <a:pathLst>
              <a:path h="10366762" w="7613702">
                <a:moveTo>
                  <a:pt x="0" y="0"/>
                </a:moveTo>
                <a:lnTo>
                  <a:pt x="7613702" y="0"/>
                </a:lnTo>
                <a:lnTo>
                  <a:pt x="7613702" y="10366762"/>
                </a:lnTo>
                <a:lnTo>
                  <a:pt x="0" y="10366762"/>
                </a:lnTo>
                <a:lnTo>
                  <a:pt x="0" y="0"/>
                </a:lnTo>
                <a:close/>
              </a:path>
            </a:pathLst>
          </a:custGeom>
          <a:blipFill>
            <a:blip r:embed="rId2">
              <a:alphaModFix amt="35000"/>
            </a:blip>
            <a:stretch>
              <a:fillRect l="0" t="0" r="-104175" b="0"/>
            </a:stretch>
          </a:blipFill>
        </p:spPr>
      </p:sp>
      <p:grpSp>
        <p:nvGrpSpPr>
          <p:cNvPr name="Group 6" id="6"/>
          <p:cNvGrpSpPr/>
          <p:nvPr/>
        </p:nvGrpSpPr>
        <p:grpSpPr>
          <a:xfrm rot="0">
            <a:off x="5158032" y="2724089"/>
            <a:ext cx="7971935" cy="4838821"/>
            <a:chOff x="0" y="0"/>
            <a:chExt cx="10629247" cy="6451762"/>
          </a:xfrm>
        </p:grpSpPr>
        <p:grpSp>
          <p:nvGrpSpPr>
            <p:cNvPr name="Group 7" id="7"/>
            <p:cNvGrpSpPr/>
            <p:nvPr/>
          </p:nvGrpSpPr>
          <p:grpSpPr>
            <a:xfrm rot="0">
              <a:off x="0" y="0"/>
              <a:ext cx="10629247" cy="6451762"/>
              <a:chOff x="0" y="0"/>
              <a:chExt cx="1014292" cy="615657"/>
            </a:xfrm>
          </p:grpSpPr>
          <p:sp>
            <p:nvSpPr>
              <p:cNvPr name="Freeform 8" id="8"/>
              <p:cNvSpPr/>
              <p:nvPr/>
            </p:nvSpPr>
            <p:spPr>
              <a:xfrm flipH="false" flipV="false" rot="0">
                <a:off x="0" y="0"/>
                <a:ext cx="1014292" cy="615657"/>
              </a:xfrm>
              <a:custGeom>
                <a:avLst/>
                <a:gdLst/>
                <a:ahLst/>
                <a:cxnLst/>
                <a:rect r="r" b="b" t="t" l="l"/>
                <a:pathLst>
                  <a:path h="615657" w="1014292">
                    <a:moveTo>
                      <a:pt x="0" y="0"/>
                    </a:moveTo>
                    <a:lnTo>
                      <a:pt x="1014292" y="0"/>
                    </a:lnTo>
                    <a:lnTo>
                      <a:pt x="1014292" y="615657"/>
                    </a:lnTo>
                    <a:lnTo>
                      <a:pt x="0" y="615657"/>
                    </a:lnTo>
                    <a:close/>
                  </a:path>
                </a:pathLst>
              </a:custGeom>
              <a:solidFill>
                <a:srgbClr val="4BACC6">
                  <a:alpha val="82745"/>
                </a:srgbClr>
              </a:solidFill>
              <a:ln cap="sq">
                <a:noFill/>
                <a:prstDash val="solid"/>
                <a:miter/>
              </a:ln>
            </p:spPr>
          </p:sp>
          <p:sp>
            <p:nvSpPr>
              <p:cNvPr name="TextBox 9" id="9"/>
              <p:cNvSpPr txBox="true"/>
              <p:nvPr/>
            </p:nvSpPr>
            <p:spPr>
              <a:xfrm>
                <a:off x="0" y="-19050"/>
                <a:ext cx="1014292" cy="634707"/>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0" id="10"/>
            <p:cNvGrpSpPr/>
            <p:nvPr/>
          </p:nvGrpSpPr>
          <p:grpSpPr>
            <a:xfrm rot="0">
              <a:off x="591517" y="378728"/>
              <a:ext cx="9446214" cy="5694306"/>
              <a:chOff x="0" y="0"/>
              <a:chExt cx="1368163" cy="824747"/>
            </a:xfrm>
          </p:grpSpPr>
          <p:sp>
            <p:nvSpPr>
              <p:cNvPr name="Freeform 11" id="11"/>
              <p:cNvSpPr/>
              <p:nvPr/>
            </p:nvSpPr>
            <p:spPr>
              <a:xfrm flipH="false" flipV="false" rot="0">
                <a:off x="0" y="0"/>
                <a:ext cx="1368163" cy="824747"/>
              </a:xfrm>
              <a:custGeom>
                <a:avLst/>
                <a:gdLst/>
                <a:ahLst/>
                <a:cxnLst/>
                <a:rect r="r" b="b" t="t" l="l"/>
                <a:pathLst>
                  <a:path h="824747" w="1368163">
                    <a:moveTo>
                      <a:pt x="0" y="0"/>
                    </a:moveTo>
                    <a:lnTo>
                      <a:pt x="1368163" y="0"/>
                    </a:lnTo>
                    <a:lnTo>
                      <a:pt x="1368163" y="824747"/>
                    </a:lnTo>
                    <a:lnTo>
                      <a:pt x="0" y="824747"/>
                    </a:lnTo>
                    <a:close/>
                  </a:path>
                </a:pathLst>
              </a:custGeom>
              <a:solidFill>
                <a:srgbClr val="000000">
                  <a:alpha val="0"/>
                </a:srgbClr>
              </a:solidFill>
              <a:ln w="57150" cap="sq">
                <a:solidFill>
                  <a:srgbClr val="FFFFFF"/>
                </a:solidFill>
                <a:prstDash val="solid"/>
                <a:miter/>
              </a:ln>
            </p:spPr>
          </p:sp>
          <p:sp>
            <p:nvSpPr>
              <p:cNvPr name="TextBox 12" id="12"/>
              <p:cNvSpPr txBox="true"/>
              <p:nvPr/>
            </p:nvSpPr>
            <p:spPr>
              <a:xfrm>
                <a:off x="0" y="-209550"/>
                <a:ext cx="1368163" cy="1034297"/>
              </a:xfrm>
              <a:prstGeom prst="rect">
                <a:avLst/>
              </a:prstGeom>
            </p:spPr>
            <p:txBody>
              <a:bodyPr anchor="ctr" rtlCol="false" tIns="0" lIns="0" bIns="0" rIns="0"/>
              <a:lstStyle/>
              <a:p>
                <a:pPr algn="ctr" marL="0" indent="0" lvl="0">
                  <a:lnSpc>
                    <a:spcPts val="8512"/>
                  </a:lnSpc>
                  <a:spcBef>
                    <a:spcPct val="0"/>
                  </a:spcBef>
                </a:pPr>
              </a:p>
            </p:txBody>
          </p:sp>
        </p:grpSp>
      </p:grpSp>
      <p:sp>
        <p:nvSpPr>
          <p:cNvPr name="TextBox 13" id="13"/>
          <p:cNvSpPr txBox="true"/>
          <p:nvPr/>
        </p:nvSpPr>
        <p:spPr>
          <a:xfrm rot="0">
            <a:off x="5761527" y="4560031"/>
            <a:ext cx="6764946" cy="962025"/>
          </a:xfrm>
          <a:prstGeom prst="rect">
            <a:avLst/>
          </a:prstGeom>
        </p:spPr>
        <p:txBody>
          <a:bodyPr anchor="t" rtlCol="false" tIns="0" lIns="0" bIns="0" rIns="0">
            <a:spAutoFit/>
          </a:bodyPr>
          <a:lstStyle/>
          <a:p>
            <a:pPr algn="ctr">
              <a:lnSpc>
                <a:spcPts val="7590"/>
              </a:lnSpc>
            </a:pPr>
            <a:r>
              <a:rPr lang="en-US" sz="6325">
                <a:solidFill>
                  <a:srgbClr val="010101"/>
                </a:solidFill>
                <a:latin typeface="TT Drugs"/>
              </a:rPr>
              <a:t>POWER BI</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3343553"/>
            <a:chOff x="0" y="0"/>
            <a:chExt cx="4880466" cy="892284"/>
          </a:xfrm>
        </p:grpSpPr>
        <p:sp>
          <p:nvSpPr>
            <p:cNvPr name="Freeform 3" id="3"/>
            <p:cNvSpPr/>
            <p:nvPr/>
          </p:nvSpPr>
          <p:spPr>
            <a:xfrm flipH="false" flipV="false" rot="0">
              <a:off x="0" y="0"/>
              <a:ext cx="4880466" cy="892284"/>
            </a:xfrm>
            <a:custGeom>
              <a:avLst/>
              <a:gdLst/>
              <a:ahLst/>
              <a:cxnLst/>
              <a:rect r="r" b="b" t="t" l="l"/>
              <a:pathLst>
                <a:path h="892284" w="4880466">
                  <a:moveTo>
                    <a:pt x="1693" y="0"/>
                  </a:moveTo>
                  <a:lnTo>
                    <a:pt x="4878773" y="0"/>
                  </a:lnTo>
                  <a:cubicBezTo>
                    <a:pt x="4879222" y="0"/>
                    <a:pt x="4879653" y="178"/>
                    <a:pt x="4879970" y="496"/>
                  </a:cubicBezTo>
                  <a:cubicBezTo>
                    <a:pt x="4880288" y="814"/>
                    <a:pt x="4880466" y="1244"/>
                    <a:pt x="4880466" y="1693"/>
                  </a:cubicBezTo>
                  <a:lnTo>
                    <a:pt x="4880466" y="890591"/>
                  </a:lnTo>
                  <a:cubicBezTo>
                    <a:pt x="4880466" y="891040"/>
                    <a:pt x="4880288" y="891471"/>
                    <a:pt x="4879970" y="891788"/>
                  </a:cubicBezTo>
                  <a:cubicBezTo>
                    <a:pt x="4879653" y="892106"/>
                    <a:pt x="4879222" y="892284"/>
                    <a:pt x="4878773" y="892284"/>
                  </a:cubicBezTo>
                  <a:lnTo>
                    <a:pt x="1693" y="892284"/>
                  </a:lnTo>
                  <a:cubicBezTo>
                    <a:pt x="1244" y="892284"/>
                    <a:pt x="814" y="892106"/>
                    <a:pt x="496" y="891788"/>
                  </a:cubicBezTo>
                  <a:cubicBezTo>
                    <a:pt x="178" y="891471"/>
                    <a:pt x="0" y="891040"/>
                    <a:pt x="0" y="890591"/>
                  </a:cubicBezTo>
                  <a:lnTo>
                    <a:pt x="0" y="1693"/>
                  </a:lnTo>
                  <a:cubicBezTo>
                    <a:pt x="0" y="1244"/>
                    <a:pt x="178" y="814"/>
                    <a:pt x="496" y="496"/>
                  </a:cubicBezTo>
                  <a:cubicBezTo>
                    <a:pt x="814" y="178"/>
                    <a:pt x="1244" y="0"/>
                    <a:pt x="1693" y="0"/>
                  </a:cubicBezTo>
                  <a:close/>
                </a:path>
              </a:pathLst>
            </a:custGeom>
            <a:solidFill>
              <a:srgbClr val="BFE5EF"/>
            </a:solidFill>
            <a:ln cap="sq">
              <a:noFill/>
              <a:prstDash val="solid"/>
              <a:miter/>
            </a:ln>
          </p:spPr>
        </p:sp>
        <p:sp>
          <p:nvSpPr>
            <p:cNvPr name="TextBox 4" id="4"/>
            <p:cNvSpPr txBox="true"/>
            <p:nvPr/>
          </p:nvSpPr>
          <p:spPr>
            <a:xfrm>
              <a:off x="0" y="-19050"/>
              <a:ext cx="4880466" cy="911334"/>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6605539" y="4187377"/>
            <a:ext cx="2234189" cy="725042"/>
            <a:chOff x="0" y="0"/>
            <a:chExt cx="612610" cy="198805"/>
          </a:xfrm>
        </p:grpSpPr>
        <p:sp>
          <p:nvSpPr>
            <p:cNvPr name="Freeform 6" id="6"/>
            <p:cNvSpPr/>
            <p:nvPr/>
          </p:nvSpPr>
          <p:spPr>
            <a:xfrm flipH="false" flipV="false" rot="0">
              <a:off x="0" y="0"/>
              <a:ext cx="612610" cy="198805"/>
            </a:xfrm>
            <a:custGeom>
              <a:avLst/>
              <a:gdLst/>
              <a:ahLst/>
              <a:cxnLst/>
              <a:rect r="r" b="b" t="t" l="l"/>
              <a:pathLst>
                <a:path h="198805" w="612610">
                  <a:moveTo>
                    <a:pt x="13861" y="0"/>
                  </a:moveTo>
                  <a:lnTo>
                    <a:pt x="598749" y="0"/>
                  </a:lnTo>
                  <a:cubicBezTo>
                    <a:pt x="602425" y="0"/>
                    <a:pt x="605951" y="1460"/>
                    <a:pt x="608550" y="4060"/>
                  </a:cubicBezTo>
                  <a:cubicBezTo>
                    <a:pt x="611149" y="6659"/>
                    <a:pt x="612610" y="10185"/>
                    <a:pt x="612610" y="13861"/>
                  </a:cubicBezTo>
                  <a:lnTo>
                    <a:pt x="612610" y="184944"/>
                  </a:lnTo>
                  <a:cubicBezTo>
                    <a:pt x="612610" y="188620"/>
                    <a:pt x="611149" y="192146"/>
                    <a:pt x="608550" y="194745"/>
                  </a:cubicBezTo>
                  <a:cubicBezTo>
                    <a:pt x="605951" y="197345"/>
                    <a:pt x="602425" y="198805"/>
                    <a:pt x="598749" y="198805"/>
                  </a:cubicBezTo>
                  <a:lnTo>
                    <a:pt x="13861" y="198805"/>
                  </a:lnTo>
                  <a:cubicBezTo>
                    <a:pt x="10185" y="198805"/>
                    <a:pt x="6659" y="197345"/>
                    <a:pt x="4060" y="194745"/>
                  </a:cubicBezTo>
                  <a:cubicBezTo>
                    <a:pt x="1460" y="192146"/>
                    <a:pt x="0" y="188620"/>
                    <a:pt x="0" y="184944"/>
                  </a:cubicBezTo>
                  <a:lnTo>
                    <a:pt x="0" y="13861"/>
                  </a:lnTo>
                  <a:cubicBezTo>
                    <a:pt x="0" y="10185"/>
                    <a:pt x="1460" y="6659"/>
                    <a:pt x="4060" y="4060"/>
                  </a:cubicBezTo>
                  <a:cubicBezTo>
                    <a:pt x="6659" y="1460"/>
                    <a:pt x="10185" y="0"/>
                    <a:pt x="13861" y="0"/>
                  </a:cubicBezTo>
                  <a:close/>
                </a:path>
              </a:pathLst>
            </a:custGeom>
            <a:solidFill>
              <a:srgbClr val="4BACC6"/>
            </a:solidFill>
            <a:ln cap="sq">
              <a:noFill/>
              <a:prstDash val="solid"/>
              <a:miter/>
            </a:ln>
          </p:spPr>
        </p:sp>
        <p:sp>
          <p:nvSpPr>
            <p:cNvPr name="TextBox 7" id="7"/>
            <p:cNvSpPr txBox="true"/>
            <p:nvPr/>
          </p:nvSpPr>
          <p:spPr>
            <a:xfrm>
              <a:off x="0" y="-19050"/>
              <a:ext cx="612610" cy="217855"/>
            </a:xfrm>
            <a:prstGeom prst="rect">
              <a:avLst/>
            </a:prstGeom>
          </p:spPr>
          <p:txBody>
            <a:bodyPr anchor="ctr" rtlCol="false" tIns="50800" lIns="50800" bIns="50800" rIns="50800"/>
            <a:lstStyle/>
            <a:p>
              <a:pPr algn="ctr" marL="0" indent="0" lvl="0">
                <a:lnSpc>
                  <a:spcPts val="2859"/>
                </a:lnSpc>
                <a:spcBef>
                  <a:spcPct val="0"/>
                </a:spcBef>
              </a:pPr>
              <a:r>
                <a:rPr lang="en-US" sz="2199">
                  <a:solidFill>
                    <a:srgbClr val="FFFFFF"/>
                  </a:solidFill>
                  <a:latin typeface="TT Drugs Bold"/>
                </a:rPr>
                <a:t>RAG</a:t>
              </a:r>
            </a:p>
          </p:txBody>
        </p:sp>
      </p:grpSp>
      <p:grpSp>
        <p:nvGrpSpPr>
          <p:cNvPr name="Group 8" id="8"/>
          <p:cNvGrpSpPr/>
          <p:nvPr/>
        </p:nvGrpSpPr>
        <p:grpSpPr>
          <a:xfrm rot="0">
            <a:off x="9020703" y="4157024"/>
            <a:ext cx="1771038" cy="725042"/>
            <a:chOff x="0" y="0"/>
            <a:chExt cx="485615" cy="198805"/>
          </a:xfrm>
        </p:grpSpPr>
        <p:sp>
          <p:nvSpPr>
            <p:cNvPr name="Freeform 9" id="9"/>
            <p:cNvSpPr/>
            <p:nvPr/>
          </p:nvSpPr>
          <p:spPr>
            <a:xfrm flipH="false" flipV="false" rot="0">
              <a:off x="0" y="0"/>
              <a:ext cx="485615" cy="198805"/>
            </a:xfrm>
            <a:custGeom>
              <a:avLst/>
              <a:gdLst/>
              <a:ahLst/>
              <a:cxnLst/>
              <a:rect r="r" b="b" t="t" l="l"/>
              <a:pathLst>
                <a:path h="198805" w="485615">
                  <a:moveTo>
                    <a:pt x="17486" y="0"/>
                  </a:moveTo>
                  <a:lnTo>
                    <a:pt x="468129" y="0"/>
                  </a:lnTo>
                  <a:cubicBezTo>
                    <a:pt x="472767" y="0"/>
                    <a:pt x="477214" y="1842"/>
                    <a:pt x="480493" y="5121"/>
                  </a:cubicBezTo>
                  <a:cubicBezTo>
                    <a:pt x="483772" y="8401"/>
                    <a:pt x="485615" y="12848"/>
                    <a:pt x="485615" y="17486"/>
                  </a:cubicBezTo>
                  <a:lnTo>
                    <a:pt x="485615" y="181319"/>
                  </a:lnTo>
                  <a:cubicBezTo>
                    <a:pt x="485615" y="185957"/>
                    <a:pt x="483772" y="190404"/>
                    <a:pt x="480493" y="193684"/>
                  </a:cubicBezTo>
                  <a:cubicBezTo>
                    <a:pt x="477214" y="196963"/>
                    <a:pt x="472767" y="198805"/>
                    <a:pt x="468129" y="198805"/>
                  </a:cubicBezTo>
                  <a:lnTo>
                    <a:pt x="17486" y="198805"/>
                  </a:lnTo>
                  <a:cubicBezTo>
                    <a:pt x="12848" y="198805"/>
                    <a:pt x="8401" y="196963"/>
                    <a:pt x="5121" y="193684"/>
                  </a:cubicBezTo>
                  <a:cubicBezTo>
                    <a:pt x="1842" y="190404"/>
                    <a:pt x="0" y="185957"/>
                    <a:pt x="0" y="181319"/>
                  </a:cubicBezTo>
                  <a:lnTo>
                    <a:pt x="0" y="17486"/>
                  </a:lnTo>
                  <a:cubicBezTo>
                    <a:pt x="0" y="12848"/>
                    <a:pt x="1842" y="8401"/>
                    <a:pt x="5121" y="5121"/>
                  </a:cubicBezTo>
                  <a:cubicBezTo>
                    <a:pt x="8401" y="1842"/>
                    <a:pt x="12848" y="0"/>
                    <a:pt x="17486" y="0"/>
                  </a:cubicBezTo>
                  <a:close/>
                </a:path>
              </a:pathLst>
            </a:custGeom>
            <a:solidFill>
              <a:srgbClr val="4BACC6"/>
            </a:solidFill>
            <a:ln cap="sq">
              <a:noFill/>
              <a:prstDash val="solid"/>
              <a:miter/>
            </a:ln>
          </p:spPr>
        </p:sp>
        <p:sp>
          <p:nvSpPr>
            <p:cNvPr name="TextBox 10" id="10"/>
            <p:cNvSpPr txBox="true"/>
            <p:nvPr/>
          </p:nvSpPr>
          <p:spPr>
            <a:xfrm>
              <a:off x="0" y="-19050"/>
              <a:ext cx="485615" cy="217855"/>
            </a:xfrm>
            <a:prstGeom prst="rect">
              <a:avLst/>
            </a:prstGeom>
          </p:spPr>
          <p:txBody>
            <a:bodyPr anchor="ctr" rtlCol="false" tIns="50800" lIns="50800" bIns="50800" rIns="50800"/>
            <a:lstStyle/>
            <a:p>
              <a:pPr algn="ctr" marL="0" indent="0" lvl="0">
                <a:lnSpc>
                  <a:spcPts val="2859"/>
                </a:lnSpc>
                <a:spcBef>
                  <a:spcPct val="0"/>
                </a:spcBef>
              </a:pPr>
              <a:r>
                <a:rPr lang="en-US" sz="2199">
                  <a:solidFill>
                    <a:srgbClr val="FFFFFF"/>
                  </a:solidFill>
                  <a:latin typeface="TT Drugs Bold"/>
                </a:rPr>
                <a:t>UI/UX</a:t>
              </a:r>
            </a:p>
          </p:txBody>
        </p:sp>
      </p:grpSp>
      <p:grpSp>
        <p:nvGrpSpPr>
          <p:cNvPr name="Group 11" id="11"/>
          <p:cNvGrpSpPr/>
          <p:nvPr/>
        </p:nvGrpSpPr>
        <p:grpSpPr>
          <a:xfrm rot="0">
            <a:off x="3077016" y="4187377"/>
            <a:ext cx="3300143" cy="725042"/>
            <a:chOff x="0" y="0"/>
            <a:chExt cx="904892" cy="198805"/>
          </a:xfrm>
        </p:grpSpPr>
        <p:sp>
          <p:nvSpPr>
            <p:cNvPr name="Freeform 12" id="12"/>
            <p:cNvSpPr/>
            <p:nvPr/>
          </p:nvSpPr>
          <p:spPr>
            <a:xfrm flipH="false" flipV="false" rot="0">
              <a:off x="0" y="0"/>
              <a:ext cx="904892" cy="198805"/>
            </a:xfrm>
            <a:custGeom>
              <a:avLst/>
              <a:gdLst/>
              <a:ahLst/>
              <a:cxnLst/>
              <a:rect r="r" b="b" t="t" l="l"/>
              <a:pathLst>
                <a:path h="198805" w="904892">
                  <a:moveTo>
                    <a:pt x="9384" y="0"/>
                  </a:moveTo>
                  <a:lnTo>
                    <a:pt x="895508" y="0"/>
                  </a:lnTo>
                  <a:cubicBezTo>
                    <a:pt x="900691" y="0"/>
                    <a:pt x="904892" y="4201"/>
                    <a:pt x="904892" y="9384"/>
                  </a:cubicBezTo>
                  <a:lnTo>
                    <a:pt x="904892" y="189421"/>
                  </a:lnTo>
                  <a:cubicBezTo>
                    <a:pt x="904892" y="194604"/>
                    <a:pt x="900691" y="198805"/>
                    <a:pt x="895508" y="198805"/>
                  </a:cubicBezTo>
                  <a:lnTo>
                    <a:pt x="9384" y="198805"/>
                  </a:lnTo>
                  <a:cubicBezTo>
                    <a:pt x="6895" y="198805"/>
                    <a:pt x="4508" y="197816"/>
                    <a:pt x="2748" y="196057"/>
                  </a:cubicBezTo>
                  <a:cubicBezTo>
                    <a:pt x="989" y="194297"/>
                    <a:pt x="0" y="191910"/>
                    <a:pt x="0" y="189421"/>
                  </a:cubicBezTo>
                  <a:lnTo>
                    <a:pt x="0" y="9384"/>
                  </a:lnTo>
                  <a:cubicBezTo>
                    <a:pt x="0" y="4201"/>
                    <a:pt x="4201" y="0"/>
                    <a:pt x="9384" y="0"/>
                  </a:cubicBezTo>
                  <a:close/>
                </a:path>
              </a:pathLst>
            </a:custGeom>
            <a:solidFill>
              <a:srgbClr val="4BACC6"/>
            </a:solidFill>
            <a:ln cap="sq">
              <a:noFill/>
              <a:prstDash val="solid"/>
              <a:miter/>
            </a:ln>
          </p:spPr>
        </p:sp>
        <p:sp>
          <p:nvSpPr>
            <p:cNvPr name="TextBox 13" id="13"/>
            <p:cNvSpPr txBox="true"/>
            <p:nvPr/>
          </p:nvSpPr>
          <p:spPr>
            <a:xfrm>
              <a:off x="0" y="-19050"/>
              <a:ext cx="904892" cy="217855"/>
            </a:xfrm>
            <a:prstGeom prst="rect">
              <a:avLst/>
            </a:prstGeom>
          </p:spPr>
          <p:txBody>
            <a:bodyPr anchor="ctr" rtlCol="false" tIns="50800" lIns="50800" bIns="50800" rIns="50800"/>
            <a:lstStyle/>
            <a:p>
              <a:pPr algn="ctr" marL="0" indent="0" lvl="0">
                <a:lnSpc>
                  <a:spcPts val="2859"/>
                </a:lnSpc>
                <a:spcBef>
                  <a:spcPct val="0"/>
                </a:spcBef>
              </a:pPr>
              <a:r>
                <a:rPr lang="en-US" sz="2199">
                  <a:solidFill>
                    <a:srgbClr val="FFFFFF"/>
                  </a:solidFill>
                  <a:latin typeface="TT Drugs Bold"/>
                </a:rPr>
                <a:t>Scrapper / BD Vector</a:t>
              </a:r>
            </a:p>
          </p:txBody>
        </p:sp>
      </p:grpSp>
      <p:sp>
        <p:nvSpPr>
          <p:cNvPr name="Freeform 14" id="14"/>
          <p:cNvSpPr/>
          <p:nvPr/>
        </p:nvSpPr>
        <p:spPr>
          <a:xfrm flipH="false" flipV="false" rot="0">
            <a:off x="14168815" y="-771247"/>
            <a:ext cx="3980134" cy="4114800"/>
          </a:xfrm>
          <a:custGeom>
            <a:avLst/>
            <a:gdLst/>
            <a:ahLst/>
            <a:cxnLst/>
            <a:rect r="r" b="b" t="t" l="l"/>
            <a:pathLst>
              <a:path h="4114800" w="3980134">
                <a:moveTo>
                  <a:pt x="0" y="0"/>
                </a:moveTo>
                <a:lnTo>
                  <a:pt x="3980134" y="0"/>
                </a:lnTo>
                <a:lnTo>
                  <a:pt x="3980134"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5" id="15"/>
          <p:cNvSpPr txBox="true"/>
          <p:nvPr/>
        </p:nvSpPr>
        <p:spPr>
          <a:xfrm rot="0">
            <a:off x="2365559" y="1266636"/>
            <a:ext cx="10739181" cy="1074952"/>
          </a:xfrm>
          <a:prstGeom prst="rect">
            <a:avLst/>
          </a:prstGeom>
        </p:spPr>
        <p:txBody>
          <a:bodyPr anchor="t" rtlCol="false" tIns="0" lIns="0" bIns="0" rIns="0">
            <a:spAutoFit/>
          </a:bodyPr>
          <a:lstStyle/>
          <a:p>
            <a:pPr algn="l" marL="0" indent="0" lvl="0">
              <a:lnSpc>
                <a:spcPts val="8710"/>
              </a:lnSpc>
              <a:spcBef>
                <a:spcPct val="0"/>
              </a:spcBef>
            </a:pPr>
            <a:r>
              <a:rPr lang="en-US" sz="6312" spc="618">
                <a:solidFill>
                  <a:srgbClr val="231F20"/>
                </a:solidFill>
                <a:latin typeface="TT Drugs"/>
              </a:rPr>
              <a:t>Mejoras del Proyecto</a:t>
            </a:r>
          </a:p>
        </p:txBody>
      </p:sp>
      <p:sp>
        <p:nvSpPr>
          <p:cNvPr name="TextBox 16" id="16"/>
          <p:cNvSpPr txBox="true"/>
          <p:nvPr/>
        </p:nvSpPr>
        <p:spPr>
          <a:xfrm rot="0">
            <a:off x="2365559" y="2303488"/>
            <a:ext cx="9620301" cy="366959"/>
          </a:xfrm>
          <a:prstGeom prst="rect">
            <a:avLst/>
          </a:prstGeom>
        </p:spPr>
        <p:txBody>
          <a:bodyPr anchor="t" rtlCol="false" tIns="0" lIns="0" bIns="0" rIns="0">
            <a:spAutoFit/>
          </a:bodyPr>
          <a:lstStyle/>
          <a:p>
            <a:pPr algn="l">
              <a:lnSpc>
                <a:spcPts val="2989"/>
              </a:lnSpc>
            </a:pPr>
            <a:r>
              <a:rPr lang="en-US" sz="2166" spc="212">
                <a:solidFill>
                  <a:srgbClr val="231F20"/>
                </a:solidFill>
                <a:latin typeface="TT Drugs"/>
              </a:rPr>
              <a:t>Partes que se pueden mejorar o añadir del proyecto.</a:t>
            </a:r>
          </a:p>
        </p:txBody>
      </p:sp>
      <p:grpSp>
        <p:nvGrpSpPr>
          <p:cNvPr name="Group 17" id="17"/>
          <p:cNvGrpSpPr/>
          <p:nvPr/>
        </p:nvGrpSpPr>
        <p:grpSpPr>
          <a:xfrm rot="0">
            <a:off x="3077016" y="5193540"/>
            <a:ext cx="3300143" cy="1167002"/>
            <a:chOff x="0" y="0"/>
            <a:chExt cx="904892" cy="319989"/>
          </a:xfrm>
        </p:grpSpPr>
        <p:sp>
          <p:nvSpPr>
            <p:cNvPr name="Freeform 18" id="18"/>
            <p:cNvSpPr/>
            <p:nvPr/>
          </p:nvSpPr>
          <p:spPr>
            <a:xfrm flipH="false" flipV="false" rot="0">
              <a:off x="0" y="0"/>
              <a:ext cx="904892" cy="319989"/>
            </a:xfrm>
            <a:custGeom>
              <a:avLst/>
              <a:gdLst/>
              <a:ahLst/>
              <a:cxnLst/>
              <a:rect r="r" b="b" t="t" l="l"/>
              <a:pathLst>
                <a:path h="319989" w="904892">
                  <a:moveTo>
                    <a:pt x="9384" y="0"/>
                  </a:moveTo>
                  <a:lnTo>
                    <a:pt x="895508" y="0"/>
                  </a:lnTo>
                  <a:cubicBezTo>
                    <a:pt x="900691" y="0"/>
                    <a:pt x="904892" y="4201"/>
                    <a:pt x="904892" y="9384"/>
                  </a:cubicBezTo>
                  <a:lnTo>
                    <a:pt x="904892" y="310606"/>
                  </a:lnTo>
                  <a:cubicBezTo>
                    <a:pt x="904892" y="315788"/>
                    <a:pt x="900691" y="319989"/>
                    <a:pt x="895508" y="319989"/>
                  </a:cubicBezTo>
                  <a:lnTo>
                    <a:pt x="9384" y="319989"/>
                  </a:lnTo>
                  <a:cubicBezTo>
                    <a:pt x="4201" y="319989"/>
                    <a:pt x="0" y="315788"/>
                    <a:pt x="0" y="310606"/>
                  </a:cubicBezTo>
                  <a:lnTo>
                    <a:pt x="0" y="9384"/>
                  </a:lnTo>
                  <a:cubicBezTo>
                    <a:pt x="0" y="4201"/>
                    <a:pt x="4201" y="0"/>
                    <a:pt x="9384" y="0"/>
                  </a:cubicBezTo>
                  <a:close/>
                </a:path>
              </a:pathLst>
            </a:custGeom>
            <a:solidFill>
              <a:srgbClr val="BFE5EF"/>
            </a:solidFill>
            <a:ln cap="sq">
              <a:noFill/>
              <a:prstDash val="solid"/>
              <a:miter/>
            </a:ln>
          </p:spPr>
        </p:sp>
        <p:sp>
          <p:nvSpPr>
            <p:cNvPr name="TextBox 19" id="19"/>
            <p:cNvSpPr txBox="true"/>
            <p:nvPr/>
          </p:nvSpPr>
          <p:spPr>
            <a:xfrm>
              <a:off x="0" y="-19050"/>
              <a:ext cx="904892" cy="339039"/>
            </a:xfrm>
            <a:prstGeom prst="rect">
              <a:avLst/>
            </a:prstGeom>
          </p:spPr>
          <p:txBody>
            <a:bodyPr anchor="ctr" rtlCol="false" tIns="50800" lIns="50800" bIns="50800" rIns="50800"/>
            <a:lstStyle/>
            <a:p>
              <a:pPr algn="ctr" marL="0" indent="0" lvl="0">
                <a:lnSpc>
                  <a:spcPts val="2859"/>
                </a:lnSpc>
                <a:spcBef>
                  <a:spcPct val="0"/>
                </a:spcBef>
              </a:pPr>
              <a:r>
                <a:rPr lang="en-US" sz="2199">
                  <a:solidFill>
                    <a:srgbClr val="000000"/>
                  </a:solidFill>
                  <a:latin typeface="TT Drugs"/>
                </a:rPr>
                <a:t>Lectura del RSS (XML)</a:t>
              </a:r>
            </a:p>
          </p:txBody>
        </p:sp>
      </p:grpSp>
      <p:grpSp>
        <p:nvGrpSpPr>
          <p:cNvPr name="Group 20" id="20"/>
          <p:cNvGrpSpPr/>
          <p:nvPr/>
        </p:nvGrpSpPr>
        <p:grpSpPr>
          <a:xfrm rot="0">
            <a:off x="6605539" y="5163187"/>
            <a:ext cx="2234189" cy="1167002"/>
            <a:chOff x="0" y="0"/>
            <a:chExt cx="612610" cy="319989"/>
          </a:xfrm>
        </p:grpSpPr>
        <p:sp>
          <p:nvSpPr>
            <p:cNvPr name="Freeform 21" id="21"/>
            <p:cNvSpPr/>
            <p:nvPr/>
          </p:nvSpPr>
          <p:spPr>
            <a:xfrm flipH="false" flipV="false" rot="0">
              <a:off x="0" y="0"/>
              <a:ext cx="612610" cy="319989"/>
            </a:xfrm>
            <a:custGeom>
              <a:avLst/>
              <a:gdLst/>
              <a:ahLst/>
              <a:cxnLst/>
              <a:rect r="r" b="b" t="t" l="l"/>
              <a:pathLst>
                <a:path h="319989" w="612610">
                  <a:moveTo>
                    <a:pt x="13861" y="0"/>
                  </a:moveTo>
                  <a:lnTo>
                    <a:pt x="598749" y="0"/>
                  </a:lnTo>
                  <a:cubicBezTo>
                    <a:pt x="602425" y="0"/>
                    <a:pt x="605951" y="1460"/>
                    <a:pt x="608550" y="4060"/>
                  </a:cubicBezTo>
                  <a:cubicBezTo>
                    <a:pt x="611149" y="6659"/>
                    <a:pt x="612610" y="10185"/>
                    <a:pt x="612610" y="13861"/>
                  </a:cubicBezTo>
                  <a:lnTo>
                    <a:pt x="612610" y="306129"/>
                  </a:lnTo>
                  <a:cubicBezTo>
                    <a:pt x="612610" y="309805"/>
                    <a:pt x="611149" y="313330"/>
                    <a:pt x="608550" y="315930"/>
                  </a:cubicBezTo>
                  <a:cubicBezTo>
                    <a:pt x="605951" y="318529"/>
                    <a:pt x="602425" y="319989"/>
                    <a:pt x="598749" y="319989"/>
                  </a:cubicBezTo>
                  <a:lnTo>
                    <a:pt x="13861" y="319989"/>
                  </a:lnTo>
                  <a:cubicBezTo>
                    <a:pt x="10185" y="319989"/>
                    <a:pt x="6659" y="318529"/>
                    <a:pt x="4060" y="315930"/>
                  </a:cubicBezTo>
                  <a:cubicBezTo>
                    <a:pt x="1460" y="313330"/>
                    <a:pt x="0" y="309805"/>
                    <a:pt x="0" y="306129"/>
                  </a:cubicBezTo>
                  <a:lnTo>
                    <a:pt x="0" y="13861"/>
                  </a:lnTo>
                  <a:cubicBezTo>
                    <a:pt x="0" y="10185"/>
                    <a:pt x="1460" y="6659"/>
                    <a:pt x="4060" y="4060"/>
                  </a:cubicBezTo>
                  <a:cubicBezTo>
                    <a:pt x="6659" y="1460"/>
                    <a:pt x="10185" y="0"/>
                    <a:pt x="13861" y="0"/>
                  </a:cubicBezTo>
                  <a:close/>
                </a:path>
              </a:pathLst>
            </a:custGeom>
            <a:solidFill>
              <a:srgbClr val="BFE5EF"/>
            </a:solidFill>
            <a:ln cap="sq">
              <a:noFill/>
              <a:prstDash val="solid"/>
              <a:miter/>
            </a:ln>
          </p:spPr>
        </p:sp>
        <p:sp>
          <p:nvSpPr>
            <p:cNvPr name="TextBox 22" id="22"/>
            <p:cNvSpPr txBox="true"/>
            <p:nvPr/>
          </p:nvSpPr>
          <p:spPr>
            <a:xfrm>
              <a:off x="0" y="-19050"/>
              <a:ext cx="612610" cy="339039"/>
            </a:xfrm>
            <a:prstGeom prst="rect">
              <a:avLst/>
            </a:prstGeom>
          </p:spPr>
          <p:txBody>
            <a:bodyPr anchor="ctr" rtlCol="false" tIns="50800" lIns="50800" bIns="50800" rIns="50800"/>
            <a:lstStyle/>
            <a:p>
              <a:pPr algn="ctr" marL="0" indent="0" lvl="0">
                <a:lnSpc>
                  <a:spcPts val="2859"/>
                </a:lnSpc>
                <a:spcBef>
                  <a:spcPct val="0"/>
                </a:spcBef>
              </a:pPr>
              <a:r>
                <a:rPr lang="en-US" sz="2199">
                  <a:solidFill>
                    <a:srgbClr val="000000"/>
                  </a:solidFill>
                  <a:latin typeface="TT Drugs"/>
                </a:rPr>
                <a:t>Mejora en Datos</a:t>
              </a:r>
            </a:p>
          </p:txBody>
        </p:sp>
      </p:grpSp>
      <p:grpSp>
        <p:nvGrpSpPr>
          <p:cNvPr name="Group 23" id="23"/>
          <p:cNvGrpSpPr/>
          <p:nvPr/>
        </p:nvGrpSpPr>
        <p:grpSpPr>
          <a:xfrm rot="0">
            <a:off x="6605539" y="6638546"/>
            <a:ext cx="2234189" cy="1167002"/>
            <a:chOff x="0" y="0"/>
            <a:chExt cx="612610" cy="319989"/>
          </a:xfrm>
        </p:grpSpPr>
        <p:sp>
          <p:nvSpPr>
            <p:cNvPr name="Freeform 24" id="24"/>
            <p:cNvSpPr/>
            <p:nvPr/>
          </p:nvSpPr>
          <p:spPr>
            <a:xfrm flipH="false" flipV="false" rot="0">
              <a:off x="0" y="0"/>
              <a:ext cx="612610" cy="319989"/>
            </a:xfrm>
            <a:custGeom>
              <a:avLst/>
              <a:gdLst/>
              <a:ahLst/>
              <a:cxnLst/>
              <a:rect r="r" b="b" t="t" l="l"/>
              <a:pathLst>
                <a:path h="319989" w="612610">
                  <a:moveTo>
                    <a:pt x="13861" y="0"/>
                  </a:moveTo>
                  <a:lnTo>
                    <a:pt x="598749" y="0"/>
                  </a:lnTo>
                  <a:cubicBezTo>
                    <a:pt x="602425" y="0"/>
                    <a:pt x="605951" y="1460"/>
                    <a:pt x="608550" y="4060"/>
                  </a:cubicBezTo>
                  <a:cubicBezTo>
                    <a:pt x="611149" y="6659"/>
                    <a:pt x="612610" y="10185"/>
                    <a:pt x="612610" y="13861"/>
                  </a:cubicBezTo>
                  <a:lnTo>
                    <a:pt x="612610" y="306129"/>
                  </a:lnTo>
                  <a:cubicBezTo>
                    <a:pt x="612610" y="309805"/>
                    <a:pt x="611149" y="313330"/>
                    <a:pt x="608550" y="315930"/>
                  </a:cubicBezTo>
                  <a:cubicBezTo>
                    <a:pt x="605951" y="318529"/>
                    <a:pt x="602425" y="319989"/>
                    <a:pt x="598749" y="319989"/>
                  </a:cubicBezTo>
                  <a:lnTo>
                    <a:pt x="13861" y="319989"/>
                  </a:lnTo>
                  <a:cubicBezTo>
                    <a:pt x="10185" y="319989"/>
                    <a:pt x="6659" y="318529"/>
                    <a:pt x="4060" y="315930"/>
                  </a:cubicBezTo>
                  <a:cubicBezTo>
                    <a:pt x="1460" y="313330"/>
                    <a:pt x="0" y="309805"/>
                    <a:pt x="0" y="306129"/>
                  </a:cubicBezTo>
                  <a:lnTo>
                    <a:pt x="0" y="13861"/>
                  </a:lnTo>
                  <a:cubicBezTo>
                    <a:pt x="0" y="10185"/>
                    <a:pt x="1460" y="6659"/>
                    <a:pt x="4060" y="4060"/>
                  </a:cubicBezTo>
                  <a:cubicBezTo>
                    <a:pt x="6659" y="1460"/>
                    <a:pt x="10185" y="0"/>
                    <a:pt x="13861" y="0"/>
                  </a:cubicBezTo>
                  <a:close/>
                </a:path>
              </a:pathLst>
            </a:custGeom>
            <a:solidFill>
              <a:srgbClr val="BFE5EF"/>
            </a:solidFill>
            <a:ln cap="sq">
              <a:noFill/>
              <a:prstDash val="solid"/>
              <a:miter/>
            </a:ln>
          </p:spPr>
        </p:sp>
        <p:sp>
          <p:nvSpPr>
            <p:cNvPr name="TextBox 25" id="25"/>
            <p:cNvSpPr txBox="true"/>
            <p:nvPr/>
          </p:nvSpPr>
          <p:spPr>
            <a:xfrm>
              <a:off x="0" y="-19050"/>
              <a:ext cx="612610" cy="339039"/>
            </a:xfrm>
            <a:prstGeom prst="rect">
              <a:avLst/>
            </a:prstGeom>
          </p:spPr>
          <p:txBody>
            <a:bodyPr anchor="ctr" rtlCol="false" tIns="50800" lIns="50800" bIns="50800" rIns="50800"/>
            <a:lstStyle/>
            <a:p>
              <a:pPr algn="ctr" marL="0" indent="0" lvl="0">
                <a:lnSpc>
                  <a:spcPts val="2859"/>
                </a:lnSpc>
                <a:spcBef>
                  <a:spcPct val="0"/>
                </a:spcBef>
              </a:pPr>
              <a:r>
                <a:rPr lang="en-US" sz="2199">
                  <a:solidFill>
                    <a:srgbClr val="000000"/>
                  </a:solidFill>
                  <a:latin typeface="TT Drugs"/>
                </a:rPr>
                <a:t>Más pruebas</a:t>
              </a:r>
            </a:p>
          </p:txBody>
        </p:sp>
      </p:grpSp>
      <p:grpSp>
        <p:nvGrpSpPr>
          <p:cNvPr name="Group 26" id="26"/>
          <p:cNvGrpSpPr/>
          <p:nvPr/>
        </p:nvGrpSpPr>
        <p:grpSpPr>
          <a:xfrm rot="0">
            <a:off x="9020703" y="5118546"/>
            <a:ext cx="1771038" cy="1167002"/>
            <a:chOff x="0" y="0"/>
            <a:chExt cx="485615" cy="319989"/>
          </a:xfrm>
        </p:grpSpPr>
        <p:sp>
          <p:nvSpPr>
            <p:cNvPr name="Freeform 27" id="27"/>
            <p:cNvSpPr/>
            <p:nvPr/>
          </p:nvSpPr>
          <p:spPr>
            <a:xfrm flipH="false" flipV="false" rot="0">
              <a:off x="0" y="0"/>
              <a:ext cx="485615" cy="319989"/>
            </a:xfrm>
            <a:custGeom>
              <a:avLst/>
              <a:gdLst/>
              <a:ahLst/>
              <a:cxnLst/>
              <a:rect r="r" b="b" t="t" l="l"/>
              <a:pathLst>
                <a:path h="319989" w="485615">
                  <a:moveTo>
                    <a:pt x="17486" y="0"/>
                  </a:moveTo>
                  <a:lnTo>
                    <a:pt x="468129" y="0"/>
                  </a:lnTo>
                  <a:cubicBezTo>
                    <a:pt x="472767" y="0"/>
                    <a:pt x="477214" y="1842"/>
                    <a:pt x="480493" y="5121"/>
                  </a:cubicBezTo>
                  <a:cubicBezTo>
                    <a:pt x="483772" y="8401"/>
                    <a:pt x="485615" y="12848"/>
                    <a:pt x="485615" y="17486"/>
                  </a:cubicBezTo>
                  <a:lnTo>
                    <a:pt x="485615" y="302504"/>
                  </a:lnTo>
                  <a:cubicBezTo>
                    <a:pt x="485615" y="307141"/>
                    <a:pt x="483772" y="311589"/>
                    <a:pt x="480493" y="314868"/>
                  </a:cubicBezTo>
                  <a:cubicBezTo>
                    <a:pt x="477214" y="318147"/>
                    <a:pt x="472767" y="319989"/>
                    <a:pt x="468129" y="319989"/>
                  </a:cubicBezTo>
                  <a:lnTo>
                    <a:pt x="17486" y="319989"/>
                  </a:lnTo>
                  <a:cubicBezTo>
                    <a:pt x="12848" y="319989"/>
                    <a:pt x="8401" y="318147"/>
                    <a:pt x="5121" y="314868"/>
                  </a:cubicBezTo>
                  <a:cubicBezTo>
                    <a:pt x="1842" y="311589"/>
                    <a:pt x="0" y="307141"/>
                    <a:pt x="0" y="302504"/>
                  </a:cubicBezTo>
                  <a:lnTo>
                    <a:pt x="0" y="17486"/>
                  </a:lnTo>
                  <a:cubicBezTo>
                    <a:pt x="0" y="12848"/>
                    <a:pt x="1842" y="8401"/>
                    <a:pt x="5121" y="5121"/>
                  </a:cubicBezTo>
                  <a:cubicBezTo>
                    <a:pt x="8401" y="1842"/>
                    <a:pt x="12848" y="0"/>
                    <a:pt x="17486" y="0"/>
                  </a:cubicBezTo>
                  <a:close/>
                </a:path>
              </a:pathLst>
            </a:custGeom>
            <a:solidFill>
              <a:srgbClr val="BFE5EF"/>
            </a:solidFill>
            <a:ln cap="sq">
              <a:noFill/>
              <a:prstDash val="solid"/>
              <a:miter/>
            </a:ln>
          </p:spPr>
        </p:sp>
        <p:sp>
          <p:nvSpPr>
            <p:cNvPr name="TextBox 28" id="28"/>
            <p:cNvSpPr txBox="true"/>
            <p:nvPr/>
          </p:nvSpPr>
          <p:spPr>
            <a:xfrm>
              <a:off x="0" y="-19050"/>
              <a:ext cx="485615" cy="339039"/>
            </a:xfrm>
            <a:prstGeom prst="rect">
              <a:avLst/>
            </a:prstGeom>
          </p:spPr>
          <p:txBody>
            <a:bodyPr anchor="ctr" rtlCol="false" tIns="50800" lIns="50800" bIns="50800" rIns="50800"/>
            <a:lstStyle/>
            <a:p>
              <a:pPr algn="ctr" marL="0" indent="0" lvl="0">
                <a:lnSpc>
                  <a:spcPts val="2859"/>
                </a:lnSpc>
                <a:spcBef>
                  <a:spcPct val="0"/>
                </a:spcBef>
              </a:pPr>
              <a:r>
                <a:rPr lang="en-US" sz="2199">
                  <a:solidFill>
                    <a:srgbClr val="000000"/>
                  </a:solidFill>
                  <a:latin typeface="TT Drugs"/>
                </a:rPr>
                <a:t>App Movil</a:t>
              </a:r>
            </a:p>
          </p:txBody>
        </p:sp>
      </p:grpSp>
      <p:grpSp>
        <p:nvGrpSpPr>
          <p:cNvPr name="Group 29" id="29"/>
          <p:cNvGrpSpPr/>
          <p:nvPr/>
        </p:nvGrpSpPr>
        <p:grpSpPr>
          <a:xfrm rot="0">
            <a:off x="9020703" y="6593905"/>
            <a:ext cx="1771038" cy="1167002"/>
            <a:chOff x="0" y="0"/>
            <a:chExt cx="485615" cy="319989"/>
          </a:xfrm>
        </p:grpSpPr>
        <p:sp>
          <p:nvSpPr>
            <p:cNvPr name="Freeform 30" id="30"/>
            <p:cNvSpPr/>
            <p:nvPr/>
          </p:nvSpPr>
          <p:spPr>
            <a:xfrm flipH="false" flipV="false" rot="0">
              <a:off x="0" y="0"/>
              <a:ext cx="485615" cy="319989"/>
            </a:xfrm>
            <a:custGeom>
              <a:avLst/>
              <a:gdLst/>
              <a:ahLst/>
              <a:cxnLst/>
              <a:rect r="r" b="b" t="t" l="l"/>
              <a:pathLst>
                <a:path h="319989" w="485615">
                  <a:moveTo>
                    <a:pt x="17486" y="0"/>
                  </a:moveTo>
                  <a:lnTo>
                    <a:pt x="468129" y="0"/>
                  </a:lnTo>
                  <a:cubicBezTo>
                    <a:pt x="472767" y="0"/>
                    <a:pt x="477214" y="1842"/>
                    <a:pt x="480493" y="5121"/>
                  </a:cubicBezTo>
                  <a:cubicBezTo>
                    <a:pt x="483772" y="8401"/>
                    <a:pt x="485615" y="12848"/>
                    <a:pt x="485615" y="17486"/>
                  </a:cubicBezTo>
                  <a:lnTo>
                    <a:pt x="485615" y="302504"/>
                  </a:lnTo>
                  <a:cubicBezTo>
                    <a:pt x="485615" y="307141"/>
                    <a:pt x="483772" y="311589"/>
                    <a:pt x="480493" y="314868"/>
                  </a:cubicBezTo>
                  <a:cubicBezTo>
                    <a:pt x="477214" y="318147"/>
                    <a:pt x="472767" y="319989"/>
                    <a:pt x="468129" y="319989"/>
                  </a:cubicBezTo>
                  <a:lnTo>
                    <a:pt x="17486" y="319989"/>
                  </a:lnTo>
                  <a:cubicBezTo>
                    <a:pt x="12848" y="319989"/>
                    <a:pt x="8401" y="318147"/>
                    <a:pt x="5121" y="314868"/>
                  </a:cubicBezTo>
                  <a:cubicBezTo>
                    <a:pt x="1842" y="311589"/>
                    <a:pt x="0" y="307141"/>
                    <a:pt x="0" y="302504"/>
                  </a:cubicBezTo>
                  <a:lnTo>
                    <a:pt x="0" y="17486"/>
                  </a:lnTo>
                  <a:cubicBezTo>
                    <a:pt x="0" y="12848"/>
                    <a:pt x="1842" y="8401"/>
                    <a:pt x="5121" y="5121"/>
                  </a:cubicBezTo>
                  <a:cubicBezTo>
                    <a:pt x="8401" y="1842"/>
                    <a:pt x="12848" y="0"/>
                    <a:pt x="17486" y="0"/>
                  </a:cubicBezTo>
                  <a:close/>
                </a:path>
              </a:pathLst>
            </a:custGeom>
            <a:solidFill>
              <a:srgbClr val="BFE5EF"/>
            </a:solidFill>
            <a:ln cap="sq">
              <a:noFill/>
              <a:prstDash val="solid"/>
              <a:miter/>
            </a:ln>
          </p:spPr>
        </p:sp>
        <p:sp>
          <p:nvSpPr>
            <p:cNvPr name="TextBox 31" id="31"/>
            <p:cNvSpPr txBox="true"/>
            <p:nvPr/>
          </p:nvSpPr>
          <p:spPr>
            <a:xfrm>
              <a:off x="0" y="-19050"/>
              <a:ext cx="485615" cy="339039"/>
            </a:xfrm>
            <a:prstGeom prst="rect">
              <a:avLst/>
            </a:prstGeom>
          </p:spPr>
          <p:txBody>
            <a:bodyPr anchor="ctr" rtlCol="false" tIns="50800" lIns="50800" bIns="50800" rIns="50800"/>
            <a:lstStyle/>
            <a:p>
              <a:pPr algn="ctr">
                <a:lnSpc>
                  <a:spcPts val="2859"/>
                </a:lnSpc>
                <a:spcBef>
                  <a:spcPct val="0"/>
                </a:spcBef>
              </a:pPr>
              <a:r>
                <a:rPr lang="en-US" sz="2199">
                  <a:solidFill>
                    <a:srgbClr val="000000"/>
                  </a:solidFill>
                  <a:latin typeface="TT Drugs"/>
                </a:rPr>
                <a:t>Historial de consultas</a:t>
              </a:r>
            </a:p>
          </p:txBody>
        </p:sp>
      </p:grpSp>
      <p:grpSp>
        <p:nvGrpSpPr>
          <p:cNvPr name="Group 32" id="32"/>
          <p:cNvGrpSpPr/>
          <p:nvPr/>
        </p:nvGrpSpPr>
        <p:grpSpPr>
          <a:xfrm rot="0">
            <a:off x="10972716" y="4157024"/>
            <a:ext cx="2004834" cy="725042"/>
            <a:chOff x="0" y="0"/>
            <a:chExt cx="549721" cy="198805"/>
          </a:xfrm>
        </p:grpSpPr>
        <p:sp>
          <p:nvSpPr>
            <p:cNvPr name="Freeform 33" id="33"/>
            <p:cNvSpPr/>
            <p:nvPr/>
          </p:nvSpPr>
          <p:spPr>
            <a:xfrm flipH="false" flipV="false" rot="0">
              <a:off x="0" y="0"/>
              <a:ext cx="549721" cy="198805"/>
            </a:xfrm>
            <a:custGeom>
              <a:avLst/>
              <a:gdLst/>
              <a:ahLst/>
              <a:cxnLst/>
              <a:rect r="r" b="b" t="t" l="l"/>
              <a:pathLst>
                <a:path h="198805" w="549721">
                  <a:moveTo>
                    <a:pt x="15447" y="0"/>
                  </a:moveTo>
                  <a:lnTo>
                    <a:pt x="534274" y="0"/>
                  </a:lnTo>
                  <a:cubicBezTo>
                    <a:pt x="538371" y="0"/>
                    <a:pt x="542300" y="1627"/>
                    <a:pt x="545197" y="4524"/>
                  </a:cubicBezTo>
                  <a:cubicBezTo>
                    <a:pt x="548094" y="7421"/>
                    <a:pt x="549721" y="11350"/>
                    <a:pt x="549721" y="15447"/>
                  </a:cubicBezTo>
                  <a:lnTo>
                    <a:pt x="549721" y="183358"/>
                  </a:lnTo>
                  <a:cubicBezTo>
                    <a:pt x="549721" y="191889"/>
                    <a:pt x="542805" y="198805"/>
                    <a:pt x="534274" y="198805"/>
                  </a:cubicBezTo>
                  <a:lnTo>
                    <a:pt x="15447" y="198805"/>
                  </a:lnTo>
                  <a:cubicBezTo>
                    <a:pt x="11350" y="198805"/>
                    <a:pt x="7421" y="197178"/>
                    <a:pt x="4524" y="194281"/>
                  </a:cubicBezTo>
                  <a:cubicBezTo>
                    <a:pt x="1627" y="191384"/>
                    <a:pt x="0" y="187455"/>
                    <a:pt x="0" y="183358"/>
                  </a:cubicBezTo>
                  <a:lnTo>
                    <a:pt x="0" y="15447"/>
                  </a:lnTo>
                  <a:cubicBezTo>
                    <a:pt x="0" y="6916"/>
                    <a:pt x="6916" y="0"/>
                    <a:pt x="15447" y="0"/>
                  </a:cubicBezTo>
                  <a:close/>
                </a:path>
              </a:pathLst>
            </a:custGeom>
            <a:solidFill>
              <a:srgbClr val="4BACC6"/>
            </a:solidFill>
            <a:ln cap="sq">
              <a:noFill/>
              <a:prstDash val="solid"/>
              <a:miter/>
            </a:ln>
          </p:spPr>
        </p:sp>
        <p:sp>
          <p:nvSpPr>
            <p:cNvPr name="TextBox 34" id="34"/>
            <p:cNvSpPr txBox="true"/>
            <p:nvPr/>
          </p:nvSpPr>
          <p:spPr>
            <a:xfrm>
              <a:off x="0" y="-19050"/>
              <a:ext cx="549721" cy="217855"/>
            </a:xfrm>
            <a:prstGeom prst="rect">
              <a:avLst/>
            </a:prstGeom>
          </p:spPr>
          <p:txBody>
            <a:bodyPr anchor="ctr" rtlCol="false" tIns="50800" lIns="50800" bIns="50800" rIns="50800"/>
            <a:lstStyle/>
            <a:p>
              <a:pPr algn="ctr" marL="0" indent="0" lvl="0">
                <a:lnSpc>
                  <a:spcPts val="2859"/>
                </a:lnSpc>
                <a:spcBef>
                  <a:spcPct val="0"/>
                </a:spcBef>
              </a:pPr>
              <a:r>
                <a:rPr lang="en-US" sz="2199">
                  <a:solidFill>
                    <a:srgbClr val="FFFFFF"/>
                  </a:solidFill>
                  <a:latin typeface="TT Drugs Bold"/>
                </a:rPr>
                <a:t>Despliegue</a:t>
              </a:r>
            </a:p>
          </p:txBody>
        </p:sp>
      </p:grpSp>
      <p:grpSp>
        <p:nvGrpSpPr>
          <p:cNvPr name="Group 35" id="35"/>
          <p:cNvGrpSpPr/>
          <p:nvPr/>
        </p:nvGrpSpPr>
        <p:grpSpPr>
          <a:xfrm rot="0">
            <a:off x="10972716" y="5118546"/>
            <a:ext cx="2004834" cy="1167002"/>
            <a:chOff x="0" y="0"/>
            <a:chExt cx="549721" cy="319989"/>
          </a:xfrm>
        </p:grpSpPr>
        <p:sp>
          <p:nvSpPr>
            <p:cNvPr name="Freeform 36" id="36"/>
            <p:cNvSpPr/>
            <p:nvPr/>
          </p:nvSpPr>
          <p:spPr>
            <a:xfrm flipH="false" flipV="false" rot="0">
              <a:off x="0" y="0"/>
              <a:ext cx="549721" cy="319989"/>
            </a:xfrm>
            <a:custGeom>
              <a:avLst/>
              <a:gdLst/>
              <a:ahLst/>
              <a:cxnLst/>
              <a:rect r="r" b="b" t="t" l="l"/>
              <a:pathLst>
                <a:path h="319989" w="549721">
                  <a:moveTo>
                    <a:pt x="15447" y="0"/>
                  </a:moveTo>
                  <a:lnTo>
                    <a:pt x="534274" y="0"/>
                  </a:lnTo>
                  <a:cubicBezTo>
                    <a:pt x="538371" y="0"/>
                    <a:pt x="542300" y="1627"/>
                    <a:pt x="545197" y="4524"/>
                  </a:cubicBezTo>
                  <a:cubicBezTo>
                    <a:pt x="548094" y="7421"/>
                    <a:pt x="549721" y="11350"/>
                    <a:pt x="549721" y="15447"/>
                  </a:cubicBezTo>
                  <a:lnTo>
                    <a:pt x="549721" y="304543"/>
                  </a:lnTo>
                  <a:cubicBezTo>
                    <a:pt x="549721" y="313074"/>
                    <a:pt x="542805" y="319989"/>
                    <a:pt x="534274" y="319989"/>
                  </a:cubicBezTo>
                  <a:lnTo>
                    <a:pt x="15447" y="319989"/>
                  </a:lnTo>
                  <a:cubicBezTo>
                    <a:pt x="6916" y="319989"/>
                    <a:pt x="0" y="313074"/>
                    <a:pt x="0" y="304543"/>
                  </a:cubicBezTo>
                  <a:lnTo>
                    <a:pt x="0" y="15447"/>
                  </a:lnTo>
                  <a:cubicBezTo>
                    <a:pt x="0" y="6916"/>
                    <a:pt x="6916" y="0"/>
                    <a:pt x="15447" y="0"/>
                  </a:cubicBezTo>
                  <a:close/>
                </a:path>
              </a:pathLst>
            </a:custGeom>
            <a:solidFill>
              <a:srgbClr val="BFE5EF"/>
            </a:solidFill>
            <a:ln cap="sq">
              <a:noFill/>
              <a:prstDash val="solid"/>
              <a:miter/>
            </a:ln>
          </p:spPr>
        </p:sp>
        <p:sp>
          <p:nvSpPr>
            <p:cNvPr name="TextBox 37" id="37"/>
            <p:cNvSpPr txBox="true"/>
            <p:nvPr/>
          </p:nvSpPr>
          <p:spPr>
            <a:xfrm>
              <a:off x="0" y="-19050"/>
              <a:ext cx="549721" cy="339039"/>
            </a:xfrm>
            <a:prstGeom prst="rect">
              <a:avLst/>
            </a:prstGeom>
          </p:spPr>
          <p:txBody>
            <a:bodyPr anchor="ctr" rtlCol="false" tIns="50800" lIns="50800" bIns="50800" rIns="50800"/>
            <a:lstStyle/>
            <a:p>
              <a:pPr algn="ctr" marL="0" indent="0" lvl="0">
                <a:lnSpc>
                  <a:spcPts val="2859"/>
                </a:lnSpc>
                <a:spcBef>
                  <a:spcPct val="0"/>
                </a:spcBef>
              </a:pPr>
              <a:r>
                <a:rPr lang="en-US" sz="2199">
                  <a:solidFill>
                    <a:srgbClr val="000000"/>
                  </a:solidFill>
                  <a:latin typeface="TT Drugs"/>
                </a:rPr>
                <a:t>Azure / Aws</a:t>
              </a:r>
            </a:p>
          </p:txBody>
        </p:sp>
      </p:grpSp>
      <p:grpSp>
        <p:nvGrpSpPr>
          <p:cNvPr name="Group 38" id="38"/>
          <p:cNvGrpSpPr/>
          <p:nvPr/>
        </p:nvGrpSpPr>
        <p:grpSpPr>
          <a:xfrm rot="0">
            <a:off x="3077016" y="6646292"/>
            <a:ext cx="3300143" cy="1167002"/>
            <a:chOff x="0" y="0"/>
            <a:chExt cx="904892" cy="319989"/>
          </a:xfrm>
        </p:grpSpPr>
        <p:sp>
          <p:nvSpPr>
            <p:cNvPr name="Freeform 39" id="39"/>
            <p:cNvSpPr/>
            <p:nvPr/>
          </p:nvSpPr>
          <p:spPr>
            <a:xfrm flipH="false" flipV="false" rot="0">
              <a:off x="0" y="0"/>
              <a:ext cx="904892" cy="319989"/>
            </a:xfrm>
            <a:custGeom>
              <a:avLst/>
              <a:gdLst/>
              <a:ahLst/>
              <a:cxnLst/>
              <a:rect r="r" b="b" t="t" l="l"/>
              <a:pathLst>
                <a:path h="319989" w="904892">
                  <a:moveTo>
                    <a:pt x="9384" y="0"/>
                  </a:moveTo>
                  <a:lnTo>
                    <a:pt x="895508" y="0"/>
                  </a:lnTo>
                  <a:cubicBezTo>
                    <a:pt x="900691" y="0"/>
                    <a:pt x="904892" y="4201"/>
                    <a:pt x="904892" y="9384"/>
                  </a:cubicBezTo>
                  <a:lnTo>
                    <a:pt x="904892" y="310606"/>
                  </a:lnTo>
                  <a:cubicBezTo>
                    <a:pt x="904892" y="315788"/>
                    <a:pt x="900691" y="319989"/>
                    <a:pt x="895508" y="319989"/>
                  </a:cubicBezTo>
                  <a:lnTo>
                    <a:pt x="9384" y="319989"/>
                  </a:lnTo>
                  <a:cubicBezTo>
                    <a:pt x="4201" y="319989"/>
                    <a:pt x="0" y="315788"/>
                    <a:pt x="0" y="310606"/>
                  </a:cubicBezTo>
                  <a:lnTo>
                    <a:pt x="0" y="9384"/>
                  </a:lnTo>
                  <a:cubicBezTo>
                    <a:pt x="0" y="4201"/>
                    <a:pt x="4201" y="0"/>
                    <a:pt x="9384" y="0"/>
                  </a:cubicBezTo>
                  <a:close/>
                </a:path>
              </a:pathLst>
            </a:custGeom>
            <a:solidFill>
              <a:srgbClr val="BFE5EF"/>
            </a:solidFill>
            <a:ln cap="sq">
              <a:noFill/>
              <a:prstDash val="solid"/>
              <a:miter/>
            </a:ln>
          </p:spPr>
        </p:sp>
        <p:sp>
          <p:nvSpPr>
            <p:cNvPr name="TextBox 40" id="40"/>
            <p:cNvSpPr txBox="true"/>
            <p:nvPr/>
          </p:nvSpPr>
          <p:spPr>
            <a:xfrm>
              <a:off x="0" y="-19050"/>
              <a:ext cx="904892" cy="339039"/>
            </a:xfrm>
            <a:prstGeom prst="rect">
              <a:avLst/>
            </a:prstGeom>
          </p:spPr>
          <p:txBody>
            <a:bodyPr anchor="ctr" rtlCol="false" tIns="50800" lIns="50800" bIns="50800" rIns="50800"/>
            <a:lstStyle/>
            <a:p>
              <a:pPr algn="ctr" marL="0" indent="0" lvl="0">
                <a:lnSpc>
                  <a:spcPts val="2859"/>
                </a:lnSpc>
                <a:spcBef>
                  <a:spcPct val="0"/>
                </a:spcBef>
              </a:pPr>
              <a:r>
                <a:rPr lang="en-US" sz="2199">
                  <a:solidFill>
                    <a:srgbClr val="000000"/>
                  </a:solidFill>
                  <a:latin typeface="TT Drugs"/>
                </a:rPr>
                <a:t>Cluster GPU para procesar embedding</a:t>
              </a:r>
            </a:p>
          </p:txBody>
        </p:sp>
      </p:grpSp>
      <p:grpSp>
        <p:nvGrpSpPr>
          <p:cNvPr name="Group 41" id="41"/>
          <p:cNvGrpSpPr/>
          <p:nvPr/>
        </p:nvGrpSpPr>
        <p:grpSpPr>
          <a:xfrm rot="0">
            <a:off x="13206150" y="4157024"/>
            <a:ext cx="2004834" cy="725042"/>
            <a:chOff x="0" y="0"/>
            <a:chExt cx="549721" cy="198805"/>
          </a:xfrm>
        </p:grpSpPr>
        <p:sp>
          <p:nvSpPr>
            <p:cNvPr name="Freeform 42" id="42"/>
            <p:cNvSpPr/>
            <p:nvPr/>
          </p:nvSpPr>
          <p:spPr>
            <a:xfrm flipH="false" flipV="false" rot="0">
              <a:off x="0" y="0"/>
              <a:ext cx="549721" cy="198805"/>
            </a:xfrm>
            <a:custGeom>
              <a:avLst/>
              <a:gdLst/>
              <a:ahLst/>
              <a:cxnLst/>
              <a:rect r="r" b="b" t="t" l="l"/>
              <a:pathLst>
                <a:path h="198805" w="549721">
                  <a:moveTo>
                    <a:pt x="15447" y="0"/>
                  </a:moveTo>
                  <a:lnTo>
                    <a:pt x="534274" y="0"/>
                  </a:lnTo>
                  <a:cubicBezTo>
                    <a:pt x="538371" y="0"/>
                    <a:pt x="542300" y="1627"/>
                    <a:pt x="545197" y="4524"/>
                  </a:cubicBezTo>
                  <a:cubicBezTo>
                    <a:pt x="548094" y="7421"/>
                    <a:pt x="549721" y="11350"/>
                    <a:pt x="549721" y="15447"/>
                  </a:cubicBezTo>
                  <a:lnTo>
                    <a:pt x="549721" y="183358"/>
                  </a:lnTo>
                  <a:cubicBezTo>
                    <a:pt x="549721" y="191889"/>
                    <a:pt x="542805" y="198805"/>
                    <a:pt x="534274" y="198805"/>
                  </a:cubicBezTo>
                  <a:lnTo>
                    <a:pt x="15447" y="198805"/>
                  </a:lnTo>
                  <a:cubicBezTo>
                    <a:pt x="11350" y="198805"/>
                    <a:pt x="7421" y="197178"/>
                    <a:pt x="4524" y="194281"/>
                  </a:cubicBezTo>
                  <a:cubicBezTo>
                    <a:pt x="1627" y="191384"/>
                    <a:pt x="0" y="187455"/>
                    <a:pt x="0" y="183358"/>
                  </a:cubicBezTo>
                  <a:lnTo>
                    <a:pt x="0" y="15447"/>
                  </a:lnTo>
                  <a:cubicBezTo>
                    <a:pt x="0" y="6916"/>
                    <a:pt x="6916" y="0"/>
                    <a:pt x="15447" y="0"/>
                  </a:cubicBezTo>
                  <a:close/>
                </a:path>
              </a:pathLst>
            </a:custGeom>
            <a:solidFill>
              <a:srgbClr val="4BACC6"/>
            </a:solidFill>
            <a:ln cap="sq">
              <a:noFill/>
              <a:prstDash val="solid"/>
              <a:miter/>
            </a:ln>
          </p:spPr>
        </p:sp>
        <p:sp>
          <p:nvSpPr>
            <p:cNvPr name="TextBox 43" id="43"/>
            <p:cNvSpPr txBox="true"/>
            <p:nvPr/>
          </p:nvSpPr>
          <p:spPr>
            <a:xfrm>
              <a:off x="0" y="-19050"/>
              <a:ext cx="549721" cy="217855"/>
            </a:xfrm>
            <a:prstGeom prst="rect">
              <a:avLst/>
            </a:prstGeom>
          </p:spPr>
          <p:txBody>
            <a:bodyPr anchor="ctr" rtlCol="false" tIns="50800" lIns="50800" bIns="50800" rIns="50800"/>
            <a:lstStyle/>
            <a:p>
              <a:pPr algn="ctr" marL="0" indent="0" lvl="0">
                <a:lnSpc>
                  <a:spcPts val="2859"/>
                </a:lnSpc>
                <a:spcBef>
                  <a:spcPct val="0"/>
                </a:spcBef>
              </a:pPr>
              <a:r>
                <a:rPr lang="en-US" sz="2199">
                  <a:solidFill>
                    <a:srgbClr val="FFFFFF"/>
                  </a:solidFill>
                  <a:latin typeface="TT Drugs Bold"/>
                </a:rPr>
                <a:t>BackEnd</a:t>
              </a:r>
            </a:p>
          </p:txBody>
        </p:sp>
      </p:grpSp>
      <p:grpSp>
        <p:nvGrpSpPr>
          <p:cNvPr name="Group 44" id="44"/>
          <p:cNvGrpSpPr/>
          <p:nvPr/>
        </p:nvGrpSpPr>
        <p:grpSpPr>
          <a:xfrm rot="0">
            <a:off x="13206150" y="5118546"/>
            <a:ext cx="2004834" cy="1167002"/>
            <a:chOff x="0" y="0"/>
            <a:chExt cx="549721" cy="319989"/>
          </a:xfrm>
        </p:grpSpPr>
        <p:sp>
          <p:nvSpPr>
            <p:cNvPr name="Freeform 45" id="45"/>
            <p:cNvSpPr/>
            <p:nvPr/>
          </p:nvSpPr>
          <p:spPr>
            <a:xfrm flipH="false" flipV="false" rot="0">
              <a:off x="0" y="0"/>
              <a:ext cx="549721" cy="319989"/>
            </a:xfrm>
            <a:custGeom>
              <a:avLst/>
              <a:gdLst/>
              <a:ahLst/>
              <a:cxnLst/>
              <a:rect r="r" b="b" t="t" l="l"/>
              <a:pathLst>
                <a:path h="319989" w="549721">
                  <a:moveTo>
                    <a:pt x="15447" y="0"/>
                  </a:moveTo>
                  <a:lnTo>
                    <a:pt x="534274" y="0"/>
                  </a:lnTo>
                  <a:cubicBezTo>
                    <a:pt x="538371" y="0"/>
                    <a:pt x="542300" y="1627"/>
                    <a:pt x="545197" y="4524"/>
                  </a:cubicBezTo>
                  <a:cubicBezTo>
                    <a:pt x="548094" y="7421"/>
                    <a:pt x="549721" y="11350"/>
                    <a:pt x="549721" y="15447"/>
                  </a:cubicBezTo>
                  <a:lnTo>
                    <a:pt x="549721" y="304543"/>
                  </a:lnTo>
                  <a:cubicBezTo>
                    <a:pt x="549721" y="313074"/>
                    <a:pt x="542805" y="319989"/>
                    <a:pt x="534274" y="319989"/>
                  </a:cubicBezTo>
                  <a:lnTo>
                    <a:pt x="15447" y="319989"/>
                  </a:lnTo>
                  <a:cubicBezTo>
                    <a:pt x="6916" y="319989"/>
                    <a:pt x="0" y="313074"/>
                    <a:pt x="0" y="304543"/>
                  </a:cubicBezTo>
                  <a:lnTo>
                    <a:pt x="0" y="15447"/>
                  </a:lnTo>
                  <a:cubicBezTo>
                    <a:pt x="0" y="6916"/>
                    <a:pt x="6916" y="0"/>
                    <a:pt x="15447" y="0"/>
                  </a:cubicBezTo>
                  <a:close/>
                </a:path>
              </a:pathLst>
            </a:custGeom>
            <a:solidFill>
              <a:srgbClr val="BFE5EF"/>
            </a:solidFill>
            <a:ln cap="sq">
              <a:noFill/>
              <a:prstDash val="solid"/>
              <a:miter/>
            </a:ln>
          </p:spPr>
        </p:sp>
        <p:sp>
          <p:nvSpPr>
            <p:cNvPr name="TextBox 46" id="46"/>
            <p:cNvSpPr txBox="true"/>
            <p:nvPr/>
          </p:nvSpPr>
          <p:spPr>
            <a:xfrm>
              <a:off x="0" y="-19050"/>
              <a:ext cx="549721" cy="339039"/>
            </a:xfrm>
            <a:prstGeom prst="rect">
              <a:avLst/>
            </a:prstGeom>
          </p:spPr>
          <p:txBody>
            <a:bodyPr anchor="ctr" rtlCol="false" tIns="50800" lIns="50800" bIns="50800" rIns="50800"/>
            <a:lstStyle/>
            <a:p>
              <a:pPr algn="ctr" marL="0" indent="0" lvl="0">
                <a:lnSpc>
                  <a:spcPts val="2859"/>
                </a:lnSpc>
                <a:spcBef>
                  <a:spcPct val="0"/>
                </a:spcBef>
              </a:pPr>
              <a:r>
                <a:rPr lang="en-US" sz="2199">
                  <a:solidFill>
                    <a:srgbClr val="000000"/>
                  </a:solidFill>
                  <a:latin typeface="TT Drugs"/>
                </a:rPr>
                <a:t>Recogida de más info</a:t>
              </a:r>
            </a:p>
          </p:txBody>
        </p:sp>
      </p:grpSp>
      <p:grpSp>
        <p:nvGrpSpPr>
          <p:cNvPr name="Group 47" id="47"/>
          <p:cNvGrpSpPr/>
          <p:nvPr/>
        </p:nvGrpSpPr>
        <p:grpSpPr>
          <a:xfrm rot="0">
            <a:off x="9020703" y="8065707"/>
            <a:ext cx="1771038" cy="1167002"/>
            <a:chOff x="0" y="0"/>
            <a:chExt cx="485615" cy="319989"/>
          </a:xfrm>
        </p:grpSpPr>
        <p:sp>
          <p:nvSpPr>
            <p:cNvPr name="Freeform 48" id="48"/>
            <p:cNvSpPr/>
            <p:nvPr/>
          </p:nvSpPr>
          <p:spPr>
            <a:xfrm flipH="false" flipV="false" rot="0">
              <a:off x="0" y="0"/>
              <a:ext cx="485615" cy="319989"/>
            </a:xfrm>
            <a:custGeom>
              <a:avLst/>
              <a:gdLst/>
              <a:ahLst/>
              <a:cxnLst/>
              <a:rect r="r" b="b" t="t" l="l"/>
              <a:pathLst>
                <a:path h="319989" w="485615">
                  <a:moveTo>
                    <a:pt x="17486" y="0"/>
                  </a:moveTo>
                  <a:lnTo>
                    <a:pt x="468129" y="0"/>
                  </a:lnTo>
                  <a:cubicBezTo>
                    <a:pt x="472767" y="0"/>
                    <a:pt x="477214" y="1842"/>
                    <a:pt x="480493" y="5121"/>
                  </a:cubicBezTo>
                  <a:cubicBezTo>
                    <a:pt x="483772" y="8401"/>
                    <a:pt x="485615" y="12848"/>
                    <a:pt x="485615" y="17486"/>
                  </a:cubicBezTo>
                  <a:lnTo>
                    <a:pt x="485615" y="302504"/>
                  </a:lnTo>
                  <a:cubicBezTo>
                    <a:pt x="485615" y="307141"/>
                    <a:pt x="483772" y="311589"/>
                    <a:pt x="480493" y="314868"/>
                  </a:cubicBezTo>
                  <a:cubicBezTo>
                    <a:pt x="477214" y="318147"/>
                    <a:pt x="472767" y="319989"/>
                    <a:pt x="468129" y="319989"/>
                  </a:cubicBezTo>
                  <a:lnTo>
                    <a:pt x="17486" y="319989"/>
                  </a:lnTo>
                  <a:cubicBezTo>
                    <a:pt x="12848" y="319989"/>
                    <a:pt x="8401" y="318147"/>
                    <a:pt x="5121" y="314868"/>
                  </a:cubicBezTo>
                  <a:cubicBezTo>
                    <a:pt x="1842" y="311589"/>
                    <a:pt x="0" y="307141"/>
                    <a:pt x="0" y="302504"/>
                  </a:cubicBezTo>
                  <a:lnTo>
                    <a:pt x="0" y="17486"/>
                  </a:lnTo>
                  <a:cubicBezTo>
                    <a:pt x="0" y="12848"/>
                    <a:pt x="1842" y="8401"/>
                    <a:pt x="5121" y="5121"/>
                  </a:cubicBezTo>
                  <a:cubicBezTo>
                    <a:pt x="8401" y="1842"/>
                    <a:pt x="12848" y="0"/>
                    <a:pt x="17486" y="0"/>
                  </a:cubicBezTo>
                  <a:close/>
                </a:path>
              </a:pathLst>
            </a:custGeom>
            <a:solidFill>
              <a:srgbClr val="BFE5EF"/>
            </a:solidFill>
            <a:ln cap="sq">
              <a:noFill/>
              <a:prstDash val="solid"/>
              <a:miter/>
            </a:ln>
          </p:spPr>
        </p:sp>
        <p:sp>
          <p:nvSpPr>
            <p:cNvPr name="TextBox 49" id="49"/>
            <p:cNvSpPr txBox="true"/>
            <p:nvPr/>
          </p:nvSpPr>
          <p:spPr>
            <a:xfrm>
              <a:off x="0" y="-19050"/>
              <a:ext cx="485615" cy="339039"/>
            </a:xfrm>
            <a:prstGeom prst="rect">
              <a:avLst/>
            </a:prstGeom>
          </p:spPr>
          <p:txBody>
            <a:bodyPr anchor="ctr" rtlCol="false" tIns="50800" lIns="50800" bIns="50800" rIns="50800"/>
            <a:lstStyle/>
            <a:p>
              <a:pPr algn="ctr">
                <a:lnSpc>
                  <a:spcPts val="2859"/>
                </a:lnSpc>
              </a:pPr>
              <a:r>
                <a:rPr lang="en-US" sz="2199">
                  <a:solidFill>
                    <a:srgbClr val="000000"/>
                  </a:solidFill>
                  <a:latin typeface="TT Drugs"/>
                </a:rPr>
                <a:t>DashBoard</a:t>
              </a:r>
            </a:p>
            <a:p>
              <a:pPr algn="ctr">
                <a:lnSpc>
                  <a:spcPts val="2859"/>
                </a:lnSpc>
                <a:spcBef>
                  <a:spcPct val="0"/>
                </a:spcBef>
              </a:pPr>
              <a:r>
                <a:rPr lang="en-US" sz="2199">
                  <a:solidFill>
                    <a:srgbClr val="000000"/>
                  </a:solidFill>
                  <a:latin typeface="TT Drugs"/>
                </a:rPr>
                <a:t>de Control</a:t>
              </a:r>
            </a:p>
          </p:txBody>
        </p:sp>
      </p:grpSp>
      <p:grpSp>
        <p:nvGrpSpPr>
          <p:cNvPr name="Group 50" id="50"/>
          <p:cNvGrpSpPr/>
          <p:nvPr/>
        </p:nvGrpSpPr>
        <p:grpSpPr>
          <a:xfrm rot="0">
            <a:off x="10972716" y="6593905"/>
            <a:ext cx="2004834" cy="1167002"/>
            <a:chOff x="0" y="0"/>
            <a:chExt cx="549721" cy="319989"/>
          </a:xfrm>
        </p:grpSpPr>
        <p:sp>
          <p:nvSpPr>
            <p:cNvPr name="Freeform 51" id="51"/>
            <p:cNvSpPr/>
            <p:nvPr/>
          </p:nvSpPr>
          <p:spPr>
            <a:xfrm flipH="false" flipV="false" rot="0">
              <a:off x="0" y="0"/>
              <a:ext cx="549721" cy="319989"/>
            </a:xfrm>
            <a:custGeom>
              <a:avLst/>
              <a:gdLst/>
              <a:ahLst/>
              <a:cxnLst/>
              <a:rect r="r" b="b" t="t" l="l"/>
              <a:pathLst>
                <a:path h="319989" w="549721">
                  <a:moveTo>
                    <a:pt x="15447" y="0"/>
                  </a:moveTo>
                  <a:lnTo>
                    <a:pt x="534274" y="0"/>
                  </a:lnTo>
                  <a:cubicBezTo>
                    <a:pt x="538371" y="0"/>
                    <a:pt x="542300" y="1627"/>
                    <a:pt x="545197" y="4524"/>
                  </a:cubicBezTo>
                  <a:cubicBezTo>
                    <a:pt x="548094" y="7421"/>
                    <a:pt x="549721" y="11350"/>
                    <a:pt x="549721" y="15447"/>
                  </a:cubicBezTo>
                  <a:lnTo>
                    <a:pt x="549721" y="304543"/>
                  </a:lnTo>
                  <a:cubicBezTo>
                    <a:pt x="549721" y="313074"/>
                    <a:pt x="542805" y="319989"/>
                    <a:pt x="534274" y="319989"/>
                  </a:cubicBezTo>
                  <a:lnTo>
                    <a:pt x="15447" y="319989"/>
                  </a:lnTo>
                  <a:cubicBezTo>
                    <a:pt x="6916" y="319989"/>
                    <a:pt x="0" y="313074"/>
                    <a:pt x="0" y="304543"/>
                  </a:cubicBezTo>
                  <a:lnTo>
                    <a:pt x="0" y="15447"/>
                  </a:lnTo>
                  <a:cubicBezTo>
                    <a:pt x="0" y="6916"/>
                    <a:pt x="6916" y="0"/>
                    <a:pt x="15447" y="0"/>
                  </a:cubicBezTo>
                  <a:close/>
                </a:path>
              </a:pathLst>
            </a:custGeom>
            <a:solidFill>
              <a:srgbClr val="BFE5EF"/>
            </a:solidFill>
            <a:ln cap="sq">
              <a:noFill/>
              <a:prstDash val="solid"/>
              <a:miter/>
            </a:ln>
          </p:spPr>
        </p:sp>
        <p:sp>
          <p:nvSpPr>
            <p:cNvPr name="TextBox 52" id="52"/>
            <p:cNvSpPr txBox="true"/>
            <p:nvPr/>
          </p:nvSpPr>
          <p:spPr>
            <a:xfrm>
              <a:off x="0" y="-19050"/>
              <a:ext cx="549721" cy="339039"/>
            </a:xfrm>
            <a:prstGeom prst="rect">
              <a:avLst/>
            </a:prstGeom>
          </p:spPr>
          <p:txBody>
            <a:bodyPr anchor="ctr" rtlCol="false" tIns="50800" lIns="50800" bIns="50800" rIns="50800"/>
            <a:lstStyle/>
            <a:p>
              <a:pPr algn="ctr" marL="0" indent="0" lvl="0">
                <a:lnSpc>
                  <a:spcPts val="2859"/>
                </a:lnSpc>
                <a:spcBef>
                  <a:spcPct val="0"/>
                </a:spcBef>
              </a:pPr>
              <a:r>
                <a:rPr lang="en-US" sz="2199">
                  <a:solidFill>
                    <a:srgbClr val="000000"/>
                  </a:solidFill>
                  <a:latin typeface="TT Drugs"/>
                </a:rPr>
                <a:t>Traefik</a:t>
              </a:r>
            </a:p>
          </p:txBody>
        </p:sp>
      </p:grpSp>
      <p:grpSp>
        <p:nvGrpSpPr>
          <p:cNvPr name="Group 53" id="53"/>
          <p:cNvGrpSpPr/>
          <p:nvPr/>
        </p:nvGrpSpPr>
        <p:grpSpPr>
          <a:xfrm rot="0">
            <a:off x="13206150" y="6593905"/>
            <a:ext cx="2004834" cy="1167002"/>
            <a:chOff x="0" y="0"/>
            <a:chExt cx="549721" cy="319989"/>
          </a:xfrm>
        </p:grpSpPr>
        <p:sp>
          <p:nvSpPr>
            <p:cNvPr name="Freeform 54" id="54"/>
            <p:cNvSpPr/>
            <p:nvPr/>
          </p:nvSpPr>
          <p:spPr>
            <a:xfrm flipH="false" flipV="false" rot="0">
              <a:off x="0" y="0"/>
              <a:ext cx="549721" cy="319989"/>
            </a:xfrm>
            <a:custGeom>
              <a:avLst/>
              <a:gdLst/>
              <a:ahLst/>
              <a:cxnLst/>
              <a:rect r="r" b="b" t="t" l="l"/>
              <a:pathLst>
                <a:path h="319989" w="549721">
                  <a:moveTo>
                    <a:pt x="15447" y="0"/>
                  </a:moveTo>
                  <a:lnTo>
                    <a:pt x="534274" y="0"/>
                  </a:lnTo>
                  <a:cubicBezTo>
                    <a:pt x="538371" y="0"/>
                    <a:pt x="542300" y="1627"/>
                    <a:pt x="545197" y="4524"/>
                  </a:cubicBezTo>
                  <a:cubicBezTo>
                    <a:pt x="548094" y="7421"/>
                    <a:pt x="549721" y="11350"/>
                    <a:pt x="549721" y="15447"/>
                  </a:cubicBezTo>
                  <a:lnTo>
                    <a:pt x="549721" y="304543"/>
                  </a:lnTo>
                  <a:cubicBezTo>
                    <a:pt x="549721" y="313074"/>
                    <a:pt x="542805" y="319989"/>
                    <a:pt x="534274" y="319989"/>
                  </a:cubicBezTo>
                  <a:lnTo>
                    <a:pt x="15447" y="319989"/>
                  </a:lnTo>
                  <a:cubicBezTo>
                    <a:pt x="6916" y="319989"/>
                    <a:pt x="0" y="313074"/>
                    <a:pt x="0" y="304543"/>
                  </a:cubicBezTo>
                  <a:lnTo>
                    <a:pt x="0" y="15447"/>
                  </a:lnTo>
                  <a:cubicBezTo>
                    <a:pt x="0" y="6916"/>
                    <a:pt x="6916" y="0"/>
                    <a:pt x="15447" y="0"/>
                  </a:cubicBezTo>
                  <a:close/>
                </a:path>
              </a:pathLst>
            </a:custGeom>
            <a:solidFill>
              <a:srgbClr val="BFE5EF"/>
            </a:solidFill>
            <a:ln cap="sq">
              <a:noFill/>
              <a:prstDash val="solid"/>
              <a:miter/>
            </a:ln>
          </p:spPr>
        </p:sp>
        <p:sp>
          <p:nvSpPr>
            <p:cNvPr name="TextBox 55" id="55"/>
            <p:cNvSpPr txBox="true"/>
            <p:nvPr/>
          </p:nvSpPr>
          <p:spPr>
            <a:xfrm>
              <a:off x="0" y="-19050"/>
              <a:ext cx="549721" cy="339039"/>
            </a:xfrm>
            <a:prstGeom prst="rect">
              <a:avLst/>
            </a:prstGeom>
          </p:spPr>
          <p:txBody>
            <a:bodyPr anchor="ctr" rtlCol="false" tIns="50800" lIns="50800" bIns="50800" rIns="50800"/>
            <a:lstStyle/>
            <a:p>
              <a:pPr algn="ctr" marL="0" indent="0" lvl="0">
                <a:lnSpc>
                  <a:spcPts val="2859"/>
                </a:lnSpc>
                <a:spcBef>
                  <a:spcPct val="0"/>
                </a:spcBef>
              </a:pPr>
              <a:r>
                <a:rPr lang="en-US" sz="2199">
                  <a:solidFill>
                    <a:srgbClr val="000000"/>
                  </a:solidFill>
                  <a:latin typeface="TT Drugs"/>
                </a:rPr>
                <a:t>Procesar datos LLM</a:t>
              </a:r>
            </a:p>
          </p:txBody>
        </p:sp>
      </p:gr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5102160" y="425202"/>
            <a:ext cx="7971935" cy="4805422"/>
            <a:chOff x="0" y="0"/>
            <a:chExt cx="10629247" cy="6407229"/>
          </a:xfrm>
        </p:grpSpPr>
        <p:grpSp>
          <p:nvGrpSpPr>
            <p:cNvPr name="Group 4" id="4"/>
            <p:cNvGrpSpPr/>
            <p:nvPr/>
          </p:nvGrpSpPr>
          <p:grpSpPr>
            <a:xfrm rot="0">
              <a:off x="0" y="0"/>
              <a:ext cx="10629247" cy="6407229"/>
              <a:chOff x="0" y="0"/>
              <a:chExt cx="1014292" cy="611407"/>
            </a:xfrm>
          </p:grpSpPr>
          <p:sp>
            <p:nvSpPr>
              <p:cNvPr name="Freeform 5" id="5"/>
              <p:cNvSpPr/>
              <p:nvPr/>
            </p:nvSpPr>
            <p:spPr>
              <a:xfrm flipH="false" flipV="false" rot="0">
                <a:off x="0" y="0"/>
                <a:ext cx="1014292" cy="611407"/>
              </a:xfrm>
              <a:custGeom>
                <a:avLst/>
                <a:gdLst/>
                <a:ahLst/>
                <a:cxnLst/>
                <a:rect r="r" b="b" t="t" l="l"/>
                <a:pathLst>
                  <a:path h="611407" w="1014292">
                    <a:moveTo>
                      <a:pt x="0" y="0"/>
                    </a:moveTo>
                    <a:lnTo>
                      <a:pt x="1014292" y="0"/>
                    </a:lnTo>
                    <a:lnTo>
                      <a:pt x="1014292" y="611407"/>
                    </a:lnTo>
                    <a:lnTo>
                      <a:pt x="0" y="611407"/>
                    </a:lnTo>
                    <a:close/>
                  </a:path>
                </a:pathLst>
              </a:custGeom>
              <a:solidFill>
                <a:srgbClr val="4BACC6">
                  <a:alpha val="82745"/>
                </a:srgbClr>
              </a:solidFill>
              <a:ln cap="sq">
                <a:noFill/>
                <a:prstDash val="solid"/>
                <a:miter/>
              </a:ln>
            </p:spPr>
          </p:sp>
          <p:sp>
            <p:nvSpPr>
              <p:cNvPr name="TextBox 6" id="6"/>
              <p:cNvSpPr txBox="true"/>
              <p:nvPr/>
            </p:nvSpPr>
            <p:spPr>
              <a:xfrm>
                <a:off x="0" y="-19050"/>
                <a:ext cx="1014292" cy="630457"/>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7" id="7"/>
            <p:cNvGrpSpPr/>
            <p:nvPr/>
          </p:nvGrpSpPr>
          <p:grpSpPr>
            <a:xfrm rot="0">
              <a:off x="591517" y="376113"/>
              <a:ext cx="9446214" cy="5655002"/>
              <a:chOff x="0" y="0"/>
              <a:chExt cx="1368163" cy="819055"/>
            </a:xfrm>
          </p:grpSpPr>
          <p:sp>
            <p:nvSpPr>
              <p:cNvPr name="Freeform 8" id="8"/>
              <p:cNvSpPr/>
              <p:nvPr/>
            </p:nvSpPr>
            <p:spPr>
              <a:xfrm flipH="false" flipV="false" rot="0">
                <a:off x="0" y="0"/>
                <a:ext cx="1368163" cy="819055"/>
              </a:xfrm>
              <a:custGeom>
                <a:avLst/>
                <a:gdLst/>
                <a:ahLst/>
                <a:cxnLst/>
                <a:rect r="r" b="b" t="t" l="l"/>
                <a:pathLst>
                  <a:path h="819055" w="1368163">
                    <a:moveTo>
                      <a:pt x="0" y="0"/>
                    </a:moveTo>
                    <a:lnTo>
                      <a:pt x="1368163" y="0"/>
                    </a:lnTo>
                    <a:lnTo>
                      <a:pt x="1368163" y="819055"/>
                    </a:lnTo>
                    <a:lnTo>
                      <a:pt x="0" y="819055"/>
                    </a:lnTo>
                    <a:close/>
                  </a:path>
                </a:pathLst>
              </a:custGeom>
              <a:solidFill>
                <a:srgbClr val="000000">
                  <a:alpha val="0"/>
                </a:srgbClr>
              </a:solidFill>
              <a:ln w="57150" cap="sq">
                <a:solidFill>
                  <a:srgbClr val="FFFFFF"/>
                </a:solidFill>
                <a:prstDash val="solid"/>
                <a:miter/>
              </a:ln>
            </p:spPr>
          </p:sp>
          <p:sp>
            <p:nvSpPr>
              <p:cNvPr name="TextBox 9" id="9"/>
              <p:cNvSpPr txBox="true"/>
              <p:nvPr/>
            </p:nvSpPr>
            <p:spPr>
              <a:xfrm>
                <a:off x="0" y="-209550"/>
                <a:ext cx="1368163" cy="1028605"/>
              </a:xfrm>
              <a:prstGeom prst="rect">
                <a:avLst/>
              </a:prstGeom>
            </p:spPr>
            <p:txBody>
              <a:bodyPr anchor="ctr" rtlCol="false" tIns="0" lIns="0" bIns="0" rIns="0"/>
              <a:lstStyle/>
              <a:p>
                <a:pPr algn="ctr" marL="0" indent="0" lvl="0">
                  <a:lnSpc>
                    <a:spcPts val="8512"/>
                  </a:lnSpc>
                  <a:spcBef>
                    <a:spcPct val="0"/>
                  </a:spcBef>
                </a:pPr>
              </a:p>
            </p:txBody>
          </p:sp>
        </p:grpSp>
      </p:grpSp>
      <p:grpSp>
        <p:nvGrpSpPr>
          <p:cNvPr name="Group 10" id="10"/>
          <p:cNvGrpSpPr/>
          <p:nvPr/>
        </p:nvGrpSpPr>
        <p:grpSpPr>
          <a:xfrm rot="0">
            <a:off x="4606354" y="6058000"/>
            <a:ext cx="1906628" cy="190662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18027" t="0" r="-18027" b="0"/>
              </a:stretch>
            </a:blipFill>
          </p:spPr>
        </p:sp>
      </p:grpSp>
      <p:sp>
        <p:nvSpPr>
          <p:cNvPr name="TextBox 12" id="12"/>
          <p:cNvSpPr txBox="true"/>
          <p:nvPr/>
        </p:nvSpPr>
        <p:spPr>
          <a:xfrm rot="0">
            <a:off x="5559668" y="1087489"/>
            <a:ext cx="7060654" cy="3510532"/>
          </a:xfrm>
          <a:prstGeom prst="rect">
            <a:avLst/>
          </a:prstGeom>
        </p:spPr>
        <p:txBody>
          <a:bodyPr anchor="t" rtlCol="false" tIns="0" lIns="0" bIns="0" rIns="0">
            <a:spAutoFit/>
          </a:bodyPr>
          <a:lstStyle/>
          <a:p>
            <a:pPr algn="ctr" marL="0" indent="0" lvl="0">
              <a:lnSpc>
                <a:spcPts val="14053"/>
              </a:lnSpc>
              <a:spcBef>
                <a:spcPct val="0"/>
              </a:spcBef>
            </a:pPr>
            <a:r>
              <a:rPr lang="en-US" sz="10183" spc="142">
                <a:solidFill>
                  <a:srgbClr val="FFFFFF"/>
                </a:solidFill>
                <a:latin typeface="TT Drugs"/>
              </a:rPr>
              <a:t>GRACIAS A TODOS</a:t>
            </a:r>
          </a:p>
        </p:txBody>
      </p:sp>
      <p:sp>
        <p:nvSpPr>
          <p:cNvPr name="TextBox 13" id="13"/>
          <p:cNvSpPr txBox="true"/>
          <p:nvPr/>
        </p:nvSpPr>
        <p:spPr>
          <a:xfrm rot="0">
            <a:off x="6854555" y="6702683"/>
            <a:ext cx="7848048" cy="550587"/>
          </a:xfrm>
          <a:prstGeom prst="rect">
            <a:avLst/>
          </a:prstGeom>
        </p:spPr>
        <p:txBody>
          <a:bodyPr anchor="t" rtlCol="false" tIns="0" lIns="0" bIns="0" rIns="0">
            <a:spAutoFit/>
          </a:bodyPr>
          <a:lstStyle/>
          <a:p>
            <a:pPr algn="ctr">
              <a:lnSpc>
                <a:spcPts val="4448"/>
              </a:lnSpc>
            </a:pPr>
            <a:r>
              <a:rPr lang="en-US" sz="3177">
                <a:solidFill>
                  <a:srgbClr val="00618A"/>
                </a:solidFill>
                <a:latin typeface="Open Sans Bold"/>
              </a:rPr>
              <a:t>Me encanta que los planes salgan bien.</a:t>
            </a:r>
          </a:p>
        </p:txBody>
      </p:sp>
      <p:sp>
        <p:nvSpPr>
          <p:cNvPr name="TextBox 14" id="14"/>
          <p:cNvSpPr txBox="true"/>
          <p:nvPr/>
        </p:nvSpPr>
        <p:spPr>
          <a:xfrm rot="0">
            <a:off x="5725091" y="7956818"/>
            <a:ext cx="6895231" cy="1984889"/>
          </a:xfrm>
          <a:prstGeom prst="rect">
            <a:avLst/>
          </a:prstGeom>
        </p:spPr>
        <p:txBody>
          <a:bodyPr anchor="t" rtlCol="false" tIns="0" lIns="0" bIns="0" rIns="0">
            <a:spAutoFit/>
          </a:bodyPr>
          <a:lstStyle/>
          <a:p>
            <a:pPr algn="ctr">
              <a:lnSpc>
                <a:spcPts val="16214"/>
              </a:lnSpc>
            </a:pPr>
            <a:r>
              <a:rPr lang="en-US" sz="11581">
                <a:solidFill>
                  <a:srgbClr val="00618A"/>
                </a:solidFill>
                <a:latin typeface="Open Sans Bold"/>
              </a:rPr>
              <a:t>Equipo IA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68448" y="933450"/>
            <a:ext cx="7675552" cy="1785824"/>
          </a:xfrm>
          <a:prstGeom prst="rect">
            <a:avLst/>
          </a:prstGeom>
        </p:spPr>
        <p:txBody>
          <a:bodyPr anchor="t" rtlCol="false" tIns="0" lIns="0" bIns="0" rIns="0">
            <a:spAutoFit/>
          </a:bodyPr>
          <a:lstStyle/>
          <a:p>
            <a:pPr algn="ctr">
              <a:lnSpc>
                <a:spcPts val="7194"/>
              </a:lnSpc>
            </a:pPr>
            <a:r>
              <a:rPr lang="en-US" sz="5213" spc="510">
                <a:solidFill>
                  <a:srgbClr val="231F20"/>
                </a:solidFill>
                <a:latin typeface="TT Drugs"/>
              </a:rPr>
              <a:t>Problemas Detectados</a:t>
            </a:r>
          </a:p>
        </p:txBody>
      </p:sp>
      <p:grpSp>
        <p:nvGrpSpPr>
          <p:cNvPr name="Group 3" id="3"/>
          <p:cNvGrpSpPr/>
          <p:nvPr/>
        </p:nvGrpSpPr>
        <p:grpSpPr>
          <a:xfrm rot="0">
            <a:off x="9144000" y="5299631"/>
            <a:ext cx="4161310" cy="4210585"/>
            <a:chOff x="0" y="0"/>
            <a:chExt cx="4262896" cy="4313374"/>
          </a:xfrm>
        </p:grpSpPr>
        <p:sp>
          <p:nvSpPr>
            <p:cNvPr name="Freeform 4" id="4"/>
            <p:cNvSpPr/>
            <p:nvPr/>
          </p:nvSpPr>
          <p:spPr>
            <a:xfrm flipH="false" flipV="false" rot="0">
              <a:off x="0" y="0"/>
              <a:ext cx="4262882" cy="4313407"/>
            </a:xfrm>
            <a:custGeom>
              <a:avLst/>
              <a:gdLst/>
              <a:ahLst/>
              <a:cxnLst/>
              <a:rect r="r" b="b" t="t" l="l"/>
              <a:pathLst>
                <a:path h="4313407" w="4262882">
                  <a:moveTo>
                    <a:pt x="1699387" y="29180"/>
                  </a:moveTo>
                  <a:cubicBezTo>
                    <a:pt x="28829" y="1719578"/>
                    <a:pt x="28829" y="1719578"/>
                    <a:pt x="28829" y="1719578"/>
                  </a:cubicBezTo>
                  <a:cubicBezTo>
                    <a:pt x="0" y="1748759"/>
                    <a:pt x="0" y="1806991"/>
                    <a:pt x="28829" y="1836171"/>
                  </a:cubicBezTo>
                  <a:cubicBezTo>
                    <a:pt x="2477135" y="4284227"/>
                    <a:pt x="2477135" y="4284227"/>
                    <a:pt x="2477135" y="4284227"/>
                  </a:cubicBezTo>
                  <a:cubicBezTo>
                    <a:pt x="2505964" y="4313407"/>
                    <a:pt x="2534793" y="4313407"/>
                    <a:pt x="2563495" y="4284227"/>
                  </a:cubicBezTo>
                  <a:cubicBezTo>
                    <a:pt x="4262882" y="2593829"/>
                    <a:pt x="4262882" y="2593829"/>
                    <a:pt x="4262882" y="2593829"/>
                  </a:cubicBezTo>
                  <a:cubicBezTo>
                    <a:pt x="4262882" y="2593829"/>
                    <a:pt x="4262882" y="2564649"/>
                    <a:pt x="4262882" y="2535597"/>
                  </a:cubicBezTo>
                  <a:cubicBezTo>
                    <a:pt x="4262882" y="87412"/>
                    <a:pt x="4262882" y="87412"/>
                    <a:pt x="4262882" y="87412"/>
                  </a:cubicBezTo>
                  <a:cubicBezTo>
                    <a:pt x="4262882" y="29180"/>
                    <a:pt x="4234053" y="0"/>
                    <a:pt x="4205224" y="0"/>
                  </a:cubicBezTo>
                  <a:cubicBezTo>
                    <a:pt x="1757045" y="0"/>
                    <a:pt x="1757045" y="0"/>
                    <a:pt x="1757045" y="0"/>
                  </a:cubicBezTo>
                  <a:cubicBezTo>
                    <a:pt x="1728216" y="0"/>
                    <a:pt x="1728216" y="0"/>
                    <a:pt x="1699387" y="29180"/>
                  </a:cubicBezTo>
                  <a:close/>
                </a:path>
              </a:pathLst>
            </a:custGeom>
            <a:solidFill>
              <a:srgbClr val="BFE5EF"/>
            </a:solidFill>
          </p:spPr>
        </p:sp>
      </p:grpSp>
      <p:grpSp>
        <p:nvGrpSpPr>
          <p:cNvPr name="Group 5" id="5"/>
          <p:cNvGrpSpPr/>
          <p:nvPr/>
        </p:nvGrpSpPr>
        <p:grpSpPr>
          <a:xfrm rot="0">
            <a:off x="13866306" y="5299631"/>
            <a:ext cx="4245530" cy="4210585"/>
            <a:chOff x="0" y="0"/>
            <a:chExt cx="4349172" cy="4313374"/>
          </a:xfrm>
        </p:grpSpPr>
        <p:sp>
          <p:nvSpPr>
            <p:cNvPr name="Freeform 6" id="6"/>
            <p:cNvSpPr/>
            <p:nvPr/>
          </p:nvSpPr>
          <p:spPr>
            <a:xfrm flipH="false" flipV="false" rot="0">
              <a:off x="0" y="0"/>
              <a:ext cx="4349242" cy="4313407"/>
            </a:xfrm>
            <a:custGeom>
              <a:avLst/>
              <a:gdLst/>
              <a:ahLst/>
              <a:cxnLst/>
              <a:rect r="r" b="b" t="t" l="l"/>
              <a:pathLst>
                <a:path h="4313407" w="4349242">
                  <a:moveTo>
                    <a:pt x="28829" y="29180"/>
                  </a:moveTo>
                  <a:cubicBezTo>
                    <a:pt x="0" y="29180"/>
                    <a:pt x="0" y="58232"/>
                    <a:pt x="0" y="87412"/>
                  </a:cubicBezTo>
                  <a:cubicBezTo>
                    <a:pt x="0" y="2477237"/>
                    <a:pt x="0" y="2477237"/>
                    <a:pt x="0" y="2477237"/>
                  </a:cubicBezTo>
                  <a:cubicBezTo>
                    <a:pt x="0" y="2477237"/>
                    <a:pt x="0" y="2506417"/>
                    <a:pt x="28829" y="2506417"/>
                  </a:cubicBezTo>
                  <a:cubicBezTo>
                    <a:pt x="1785747" y="4284227"/>
                    <a:pt x="1785747" y="4284227"/>
                    <a:pt x="1785747" y="4284227"/>
                  </a:cubicBezTo>
                  <a:cubicBezTo>
                    <a:pt x="1814576" y="4313407"/>
                    <a:pt x="1843405" y="4313407"/>
                    <a:pt x="1872107" y="4284227"/>
                  </a:cubicBezTo>
                  <a:cubicBezTo>
                    <a:pt x="4320413" y="1836042"/>
                    <a:pt x="4320413" y="1836042"/>
                    <a:pt x="4320413" y="1836042"/>
                  </a:cubicBezTo>
                  <a:cubicBezTo>
                    <a:pt x="4349242" y="1806862"/>
                    <a:pt x="4349242" y="1748630"/>
                    <a:pt x="4320413" y="1719450"/>
                  </a:cubicBezTo>
                  <a:cubicBezTo>
                    <a:pt x="2649855" y="29180"/>
                    <a:pt x="2649855" y="29180"/>
                    <a:pt x="2649855" y="29180"/>
                  </a:cubicBezTo>
                  <a:cubicBezTo>
                    <a:pt x="2621026" y="0"/>
                    <a:pt x="2621026" y="0"/>
                    <a:pt x="2592197" y="0"/>
                  </a:cubicBezTo>
                  <a:cubicBezTo>
                    <a:pt x="57658" y="0"/>
                    <a:pt x="57658" y="0"/>
                    <a:pt x="57658" y="0"/>
                  </a:cubicBezTo>
                  <a:cubicBezTo>
                    <a:pt x="57658" y="0"/>
                    <a:pt x="28829" y="0"/>
                    <a:pt x="28829" y="29180"/>
                  </a:cubicBezTo>
                  <a:close/>
                </a:path>
              </a:pathLst>
            </a:custGeom>
            <a:solidFill>
              <a:srgbClr val="BFE5EF"/>
            </a:solidFill>
          </p:spPr>
        </p:sp>
      </p:grpSp>
      <p:grpSp>
        <p:nvGrpSpPr>
          <p:cNvPr name="Group 7" id="7"/>
          <p:cNvGrpSpPr/>
          <p:nvPr/>
        </p:nvGrpSpPr>
        <p:grpSpPr>
          <a:xfrm rot="0">
            <a:off x="13866306" y="461649"/>
            <a:ext cx="4245530" cy="4296901"/>
            <a:chOff x="0" y="0"/>
            <a:chExt cx="4349172" cy="4401798"/>
          </a:xfrm>
        </p:grpSpPr>
        <p:sp>
          <p:nvSpPr>
            <p:cNvPr name="Freeform 8" id="8"/>
            <p:cNvSpPr/>
            <p:nvPr/>
          </p:nvSpPr>
          <p:spPr>
            <a:xfrm flipH="false" flipV="false" rot="0">
              <a:off x="0" y="0"/>
              <a:ext cx="4349242" cy="4401847"/>
            </a:xfrm>
            <a:custGeom>
              <a:avLst/>
              <a:gdLst/>
              <a:ahLst/>
              <a:cxnLst/>
              <a:rect r="r" b="b" t="t" l="l"/>
              <a:pathLst>
                <a:path h="4401847" w="4349242">
                  <a:moveTo>
                    <a:pt x="144018" y="4401847"/>
                  </a:moveTo>
                  <a:cubicBezTo>
                    <a:pt x="2505837" y="4401847"/>
                    <a:pt x="2505837" y="4401847"/>
                    <a:pt x="2505837" y="4401847"/>
                  </a:cubicBezTo>
                  <a:cubicBezTo>
                    <a:pt x="2534666" y="4401847"/>
                    <a:pt x="2534666" y="4372668"/>
                    <a:pt x="2563495" y="4372668"/>
                  </a:cubicBezTo>
                  <a:cubicBezTo>
                    <a:pt x="4320413" y="2594472"/>
                    <a:pt x="4320413" y="2594472"/>
                    <a:pt x="4320413" y="2594472"/>
                  </a:cubicBezTo>
                  <a:cubicBezTo>
                    <a:pt x="4349242" y="2565291"/>
                    <a:pt x="4349242" y="2507060"/>
                    <a:pt x="4320413" y="2477880"/>
                  </a:cubicBezTo>
                  <a:cubicBezTo>
                    <a:pt x="1872107" y="29180"/>
                    <a:pt x="1872107" y="29180"/>
                    <a:pt x="1872107" y="29180"/>
                  </a:cubicBezTo>
                  <a:cubicBezTo>
                    <a:pt x="1843278" y="0"/>
                    <a:pt x="1814449" y="0"/>
                    <a:pt x="1785747" y="29180"/>
                  </a:cubicBezTo>
                  <a:cubicBezTo>
                    <a:pt x="28829" y="1807376"/>
                    <a:pt x="28829" y="1807376"/>
                    <a:pt x="28829" y="1807376"/>
                  </a:cubicBezTo>
                  <a:cubicBezTo>
                    <a:pt x="0" y="1807376"/>
                    <a:pt x="0" y="1836556"/>
                    <a:pt x="0" y="1836556"/>
                  </a:cubicBezTo>
                  <a:cubicBezTo>
                    <a:pt x="0" y="4285255"/>
                    <a:pt x="0" y="4285255"/>
                    <a:pt x="0" y="4285255"/>
                  </a:cubicBezTo>
                  <a:cubicBezTo>
                    <a:pt x="0" y="4401847"/>
                    <a:pt x="57658" y="4401847"/>
                    <a:pt x="144018" y="4401847"/>
                  </a:cubicBezTo>
                  <a:close/>
                </a:path>
              </a:pathLst>
            </a:custGeom>
            <a:solidFill>
              <a:srgbClr val="BFE5EF"/>
            </a:solidFill>
          </p:spPr>
        </p:sp>
      </p:grpSp>
      <p:grpSp>
        <p:nvGrpSpPr>
          <p:cNvPr name="Group 9" id="9"/>
          <p:cNvGrpSpPr/>
          <p:nvPr/>
        </p:nvGrpSpPr>
        <p:grpSpPr>
          <a:xfrm rot="0">
            <a:off x="9144000" y="461649"/>
            <a:ext cx="4161310" cy="4296901"/>
            <a:chOff x="0" y="0"/>
            <a:chExt cx="4262896" cy="4401798"/>
          </a:xfrm>
        </p:grpSpPr>
        <p:sp>
          <p:nvSpPr>
            <p:cNvPr name="Freeform 10" id="10"/>
            <p:cNvSpPr/>
            <p:nvPr/>
          </p:nvSpPr>
          <p:spPr>
            <a:xfrm flipH="false" flipV="false" rot="0">
              <a:off x="0" y="0"/>
              <a:ext cx="4262882" cy="4401847"/>
            </a:xfrm>
            <a:custGeom>
              <a:avLst/>
              <a:gdLst/>
              <a:ahLst/>
              <a:cxnLst/>
              <a:rect r="r" b="b" t="t" l="l"/>
              <a:pathLst>
                <a:path h="4401847" w="4262882">
                  <a:moveTo>
                    <a:pt x="4262882" y="4372668"/>
                  </a:moveTo>
                  <a:cubicBezTo>
                    <a:pt x="4262882" y="4343488"/>
                    <a:pt x="4262882" y="4343488"/>
                    <a:pt x="4262882" y="4314307"/>
                  </a:cubicBezTo>
                  <a:cubicBezTo>
                    <a:pt x="4262882" y="1749016"/>
                    <a:pt x="4262882" y="1749016"/>
                    <a:pt x="4262882" y="1749016"/>
                  </a:cubicBezTo>
                  <a:cubicBezTo>
                    <a:pt x="4262882" y="1749016"/>
                    <a:pt x="4262882" y="1719836"/>
                    <a:pt x="4262882" y="1719836"/>
                  </a:cubicBezTo>
                  <a:cubicBezTo>
                    <a:pt x="2563495" y="29180"/>
                    <a:pt x="2563495" y="29180"/>
                    <a:pt x="2563495" y="29180"/>
                  </a:cubicBezTo>
                  <a:cubicBezTo>
                    <a:pt x="2534666" y="0"/>
                    <a:pt x="2505837" y="0"/>
                    <a:pt x="2477135" y="29180"/>
                  </a:cubicBezTo>
                  <a:cubicBezTo>
                    <a:pt x="28829" y="2477879"/>
                    <a:pt x="28829" y="2477879"/>
                    <a:pt x="28829" y="2477879"/>
                  </a:cubicBezTo>
                  <a:cubicBezTo>
                    <a:pt x="0" y="2507060"/>
                    <a:pt x="0" y="2565291"/>
                    <a:pt x="28829" y="2594472"/>
                  </a:cubicBezTo>
                  <a:cubicBezTo>
                    <a:pt x="1785747" y="4372668"/>
                    <a:pt x="1785747" y="4372668"/>
                    <a:pt x="1785747" y="4372668"/>
                  </a:cubicBezTo>
                  <a:cubicBezTo>
                    <a:pt x="1814576" y="4372668"/>
                    <a:pt x="1814576" y="4401847"/>
                    <a:pt x="1843405" y="4401847"/>
                  </a:cubicBezTo>
                  <a:cubicBezTo>
                    <a:pt x="4205224" y="4401847"/>
                    <a:pt x="4205224" y="4401847"/>
                    <a:pt x="4205224" y="4401847"/>
                  </a:cubicBezTo>
                  <a:cubicBezTo>
                    <a:pt x="4205224" y="4401847"/>
                    <a:pt x="4234053" y="4372668"/>
                    <a:pt x="4262882" y="4372668"/>
                  </a:cubicBezTo>
                  <a:close/>
                </a:path>
              </a:pathLst>
            </a:custGeom>
            <a:solidFill>
              <a:srgbClr val="BFE5EF"/>
            </a:solidFill>
          </p:spPr>
        </p:sp>
      </p:grpSp>
      <p:grpSp>
        <p:nvGrpSpPr>
          <p:cNvPr name="Group 11" id="11"/>
          <p:cNvGrpSpPr/>
          <p:nvPr/>
        </p:nvGrpSpPr>
        <p:grpSpPr>
          <a:xfrm rot="0">
            <a:off x="1468448" y="3596965"/>
            <a:ext cx="904524" cy="90452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FE5EF"/>
            </a:solidFill>
            <a:ln cap="sq">
              <a:noFill/>
              <a:prstDash val="solid"/>
              <a:miter/>
            </a:ln>
          </p:spPr>
        </p:sp>
        <p:sp>
          <p:nvSpPr>
            <p:cNvPr name="TextBox 13" id="13"/>
            <p:cNvSpPr txBox="true"/>
            <p:nvPr/>
          </p:nvSpPr>
          <p:spPr>
            <a:xfrm>
              <a:off x="76200" y="47625"/>
              <a:ext cx="660400" cy="688975"/>
            </a:xfrm>
            <a:prstGeom prst="rect">
              <a:avLst/>
            </a:prstGeom>
          </p:spPr>
          <p:txBody>
            <a:bodyPr anchor="ctr" rtlCol="false" tIns="50800" lIns="50800" bIns="50800" rIns="50800"/>
            <a:lstStyle/>
            <a:p>
              <a:pPr algn="ctr">
                <a:lnSpc>
                  <a:spcPts val="3899"/>
                </a:lnSpc>
              </a:pPr>
              <a:r>
                <a:rPr lang="en-US" sz="2999">
                  <a:solidFill>
                    <a:srgbClr val="FFFFFF"/>
                  </a:solidFill>
                  <a:latin typeface="TT Drugs"/>
                </a:rPr>
                <a:t>01</a:t>
              </a:r>
            </a:p>
          </p:txBody>
        </p:sp>
      </p:grpSp>
      <p:grpSp>
        <p:nvGrpSpPr>
          <p:cNvPr name="Group 14" id="14"/>
          <p:cNvGrpSpPr/>
          <p:nvPr/>
        </p:nvGrpSpPr>
        <p:grpSpPr>
          <a:xfrm rot="0">
            <a:off x="1468448" y="4835068"/>
            <a:ext cx="904524" cy="904524"/>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FE5EF"/>
            </a:solidFill>
            <a:ln cap="sq">
              <a:noFill/>
              <a:prstDash val="solid"/>
              <a:miter/>
            </a:ln>
          </p:spPr>
        </p:sp>
        <p:sp>
          <p:nvSpPr>
            <p:cNvPr name="TextBox 16" id="16"/>
            <p:cNvSpPr txBox="true"/>
            <p:nvPr/>
          </p:nvSpPr>
          <p:spPr>
            <a:xfrm>
              <a:off x="76200" y="47625"/>
              <a:ext cx="660400" cy="688975"/>
            </a:xfrm>
            <a:prstGeom prst="rect">
              <a:avLst/>
            </a:prstGeom>
          </p:spPr>
          <p:txBody>
            <a:bodyPr anchor="ctr" rtlCol="false" tIns="50800" lIns="50800" bIns="50800" rIns="50800"/>
            <a:lstStyle/>
            <a:p>
              <a:pPr algn="ctr">
                <a:lnSpc>
                  <a:spcPts val="3899"/>
                </a:lnSpc>
              </a:pPr>
              <a:r>
                <a:rPr lang="en-US" sz="2999">
                  <a:solidFill>
                    <a:srgbClr val="FFFFFF"/>
                  </a:solidFill>
                  <a:latin typeface="TT Drugs"/>
                </a:rPr>
                <a:t>02</a:t>
              </a:r>
            </a:p>
          </p:txBody>
        </p:sp>
      </p:grpSp>
      <p:grpSp>
        <p:nvGrpSpPr>
          <p:cNvPr name="Group 17" id="17"/>
          <p:cNvGrpSpPr/>
          <p:nvPr/>
        </p:nvGrpSpPr>
        <p:grpSpPr>
          <a:xfrm rot="0">
            <a:off x="1468448" y="6073170"/>
            <a:ext cx="904524" cy="904524"/>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FE5EF"/>
            </a:solidFill>
            <a:ln cap="sq">
              <a:noFill/>
              <a:prstDash val="solid"/>
              <a:miter/>
            </a:ln>
          </p:spPr>
        </p:sp>
        <p:sp>
          <p:nvSpPr>
            <p:cNvPr name="TextBox 19" id="19"/>
            <p:cNvSpPr txBox="true"/>
            <p:nvPr/>
          </p:nvSpPr>
          <p:spPr>
            <a:xfrm>
              <a:off x="76200" y="47625"/>
              <a:ext cx="660400" cy="688975"/>
            </a:xfrm>
            <a:prstGeom prst="rect">
              <a:avLst/>
            </a:prstGeom>
          </p:spPr>
          <p:txBody>
            <a:bodyPr anchor="ctr" rtlCol="false" tIns="50800" lIns="50800" bIns="50800" rIns="50800"/>
            <a:lstStyle/>
            <a:p>
              <a:pPr algn="ctr">
                <a:lnSpc>
                  <a:spcPts val="3899"/>
                </a:lnSpc>
              </a:pPr>
              <a:r>
                <a:rPr lang="en-US" sz="2999">
                  <a:solidFill>
                    <a:srgbClr val="FFFFFF"/>
                  </a:solidFill>
                  <a:latin typeface="TT Drugs"/>
                </a:rPr>
                <a:t>03</a:t>
              </a:r>
            </a:p>
          </p:txBody>
        </p:sp>
      </p:grpSp>
      <p:grpSp>
        <p:nvGrpSpPr>
          <p:cNvPr name="Group 20" id="20"/>
          <p:cNvGrpSpPr/>
          <p:nvPr/>
        </p:nvGrpSpPr>
        <p:grpSpPr>
          <a:xfrm rot="0">
            <a:off x="1468448" y="7311273"/>
            <a:ext cx="904524" cy="904524"/>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FE5EF"/>
            </a:solidFill>
            <a:ln cap="sq">
              <a:noFill/>
              <a:prstDash val="solid"/>
              <a:miter/>
            </a:ln>
          </p:spPr>
        </p:sp>
        <p:sp>
          <p:nvSpPr>
            <p:cNvPr name="TextBox 22" id="22"/>
            <p:cNvSpPr txBox="true"/>
            <p:nvPr/>
          </p:nvSpPr>
          <p:spPr>
            <a:xfrm>
              <a:off x="76200" y="47625"/>
              <a:ext cx="660400" cy="688975"/>
            </a:xfrm>
            <a:prstGeom prst="rect">
              <a:avLst/>
            </a:prstGeom>
          </p:spPr>
          <p:txBody>
            <a:bodyPr anchor="ctr" rtlCol="false" tIns="50800" lIns="50800" bIns="50800" rIns="50800"/>
            <a:lstStyle/>
            <a:p>
              <a:pPr algn="ctr">
                <a:lnSpc>
                  <a:spcPts val="3899"/>
                </a:lnSpc>
              </a:pPr>
              <a:r>
                <a:rPr lang="en-US" sz="2999">
                  <a:solidFill>
                    <a:srgbClr val="FFFFFF"/>
                  </a:solidFill>
                  <a:latin typeface="TT Drugs"/>
                </a:rPr>
                <a:t>04</a:t>
              </a:r>
            </a:p>
          </p:txBody>
        </p:sp>
      </p:grpSp>
      <p:sp>
        <p:nvSpPr>
          <p:cNvPr name="Freeform 23" id="23"/>
          <p:cNvSpPr/>
          <p:nvPr/>
        </p:nvSpPr>
        <p:spPr>
          <a:xfrm flipH="false" flipV="false" rot="-10800000">
            <a:off x="0" y="-449052"/>
            <a:ext cx="7262322" cy="2086267"/>
          </a:xfrm>
          <a:custGeom>
            <a:avLst/>
            <a:gdLst/>
            <a:ahLst/>
            <a:cxnLst/>
            <a:rect r="r" b="b" t="t" l="l"/>
            <a:pathLst>
              <a:path h="2086267" w="7262322">
                <a:moveTo>
                  <a:pt x="0" y="0"/>
                </a:moveTo>
                <a:lnTo>
                  <a:pt x="7262322" y="0"/>
                </a:lnTo>
                <a:lnTo>
                  <a:pt x="7262322" y="2086267"/>
                </a:lnTo>
                <a:lnTo>
                  <a:pt x="0" y="20862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true" flipV="true" rot="-10800000">
            <a:off x="2721856" y="8654151"/>
            <a:ext cx="7262322" cy="2086267"/>
          </a:xfrm>
          <a:custGeom>
            <a:avLst/>
            <a:gdLst/>
            <a:ahLst/>
            <a:cxnLst/>
            <a:rect r="r" b="b" t="t" l="l"/>
            <a:pathLst>
              <a:path h="2086267" w="7262322">
                <a:moveTo>
                  <a:pt x="7262322" y="2086266"/>
                </a:moveTo>
                <a:lnTo>
                  <a:pt x="0" y="2086266"/>
                </a:lnTo>
                <a:lnTo>
                  <a:pt x="0" y="0"/>
                </a:lnTo>
                <a:lnTo>
                  <a:pt x="7262322" y="0"/>
                </a:lnTo>
                <a:lnTo>
                  <a:pt x="7262322" y="2086266"/>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25" id="25"/>
          <p:cNvGrpSpPr/>
          <p:nvPr/>
        </p:nvGrpSpPr>
        <p:grpSpPr>
          <a:xfrm rot="0">
            <a:off x="10718614" y="2288371"/>
            <a:ext cx="2213118" cy="2213118"/>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80459" y="0"/>
                  </a:moveTo>
                  <a:lnTo>
                    <a:pt x="732341" y="0"/>
                  </a:lnTo>
                  <a:cubicBezTo>
                    <a:pt x="753680" y="0"/>
                    <a:pt x="774145" y="8477"/>
                    <a:pt x="789234" y="23566"/>
                  </a:cubicBezTo>
                  <a:cubicBezTo>
                    <a:pt x="804323" y="38655"/>
                    <a:pt x="812800" y="59120"/>
                    <a:pt x="812800" y="80459"/>
                  </a:cubicBezTo>
                  <a:lnTo>
                    <a:pt x="812800" y="732341"/>
                  </a:lnTo>
                  <a:cubicBezTo>
                    <a:pt x="812800" y="753680"/>
                    <a:pt x="804323" y="774145"/>
                    <a:pt x="789234" y="789234"/>
                  </a:cubicBezTo>
                  <a:cubicBezTo>
                    <a:pt x="774145" y="804323"/>
                    <a:pt x="753680" y="812800"/>
                    <a:pt x="732341" y="812800"/>
                  </a:cubicBezTo>
                  <a:lnTo>
                    <a:pt x="80459" y="812800"/>
                  </a:lnTo>
                  <a:cubicBezTo>
                    <a:pt x="59120" y="812800"/>
                    <a:pt x="38655" y="804323"/>
                    <a:pt x="23566" y="789234"/>
                  </a:cubicBezTo>
                  <a:cubicBezTo>
                    <a:pt x="8477" y="774145"/>
                    <a:pt x="0" y="753680"/>
                    <a:pt x="0" y="732341"/>
                  </a:cubicBezTo>
                  <a:lnTo>
                    <a:pt x="0" y="80459"/>
                  </a:lnTo>
                  <a:cubicBezTo>
                    <a:pt x="0" y="59120"/>
                    <a:pt x="8477" y="38655"/>
                    <a:pt x="23566" y="23566"/>
                  </a:cubicBezTo>
                  <a:cubicBezTo>
                    <a:pt x="38655" y="8477"/>
                    <a:pt x="59120" y="0"/>
                    <a:pt x="80459" y="0"/>
                  </a:cubicBezTo>
                  <a:close/>
                </a:path>
              </a:pathLst>
            </a:custGeom>
            <a:blipFill>
              <a:blip r:embed="rId4"/>
              <a:stretch>
                <a:fillRect l="-1766" t="0" r="-1766" b="0"/>
              </a:stretch>
            </a:blipFill>
          </p:spPr>
        </p:sp>
      </p:grpSp>
      <p:grpSp>
        <p:nvGrpSpPr>
          <p:cNvPr name="Group 27" id="27"/>
          <p:cNvGrpSpPr/>
          <p:nvPr/>
        </p:nvGrpSpPr>
        <p:grpSpPr>
          <a:xfrm rot="0">
            <a:off x="14225938" y="5550417"/>
            <a:ext cx="2176337" cy="2176337"/>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81818" y="0"/>
                  </a:moveTo>
                  <a:lnTo>
                    <a:pt x="730982" y="0"/>
                  </a:lnTo>
                  <a:cubicBezTo>
                    <a:pt x="776169" y="0"/>
                    <a:pt x="812800" y="36631"/>
                    <a:pt x="812800" y="81818"/>
                  </a:cubicBezTo>
                  <a:lnTo>
                    <a:pt x="812800" y="730982"/>
                  </a:lnTo>
                  <a:cubicBezTo>
                    <a:pt x="812800" y="776169"/>
                    <a:pt x="776169" y="812800"/>
                    <a:pt x="730982" y="812800"/>
                  </a:cubicBezTo>
                  <a:lnTo>
                    <a:pt x="81818" y="812800"/>
                  </a:lnTo>
                  <a:cubicBezTo>
                    <a:pt x="36631" y="812800"/>
                    <a:pt x="0" y="776169"/>
                    <a:pt x="0" y="730982"/>
                  </a:cubicBezTo>
                  <a:lnTo>
                    <a:pt x="0" y="81818"/>
                  </a:lnTo>
                  <a:cubicBezTo>
                    <a:pt x="0" y="36631"/>
                    <a:pt x="36631" y="0"/>
                    <a:pt x="81818" y="0"/>
                  </a:cubicBezTo>
                  <a:close/>
                </a:path>
              </a:pathLst>
            </a:custGeom>
            <a:blipFill>
              <a:blip r:embed="rId5"/>
              <a:stretch>
                <a:fillRect l="0" t="-7064" r="0" b="-7064"/>
              </a:stretch>
            </a:blipFill>
          </p:spPr>
        </p:sp>
      </p:grpSp>
      <p:sp>
        <p:nvSpPr>
          <p:cNvPr name="TextBox 29" id="29"/>
          <p:cNvSpPr txBox="true"/>
          <p:nvPr/>
        </p:nvSpPr>
        <p:spPr>
          <a:xfrm rot="0">
            <a:off x="2578729" y="3875282"/>
            <a:ext cx="6323325" cy="778811"/>
          </a:xfrm>
          <a:prstGeom prst="rect">
            <a:avLst/>
          </a:prstGeom>
        </p:spPr>
        <p:txBody>
          <a:bodyPr anchor="t" rtlCol="false" tIns="0" lIns="0" bIns="0" rIns="0">
            <a:spAutoFit/>
          </a:bodyPr>
          <a:lstStyle/>
          <a:p>
            <a:pPr algn="l" marL="0" indent="0" lvl="0">
              <a:lnSpc>
                <a:spcPts val="2094"/>
              </a:lnSpc>
              <a:spcBef>
                <a:spcPct val="0"/>
              </a:spcBef>
            </a:pPr>
            <a:r>
              <a:rPr lang="en-US" sz="1517" spc="148">
                <a:solidFill>
                  <a:srgbClr val="231F20"/>
                </a:solidFill>
                <a:latin typeface="TT Drugs"/>
              </a:rPr>
              <a:t>La estructura y el motor de búsqueda del BOC complica encontrar la información específica, haciendo el proceso lento y tedioso.</a:t>
            </a:r>
          </a:p>
        </p:txBody>
      </p:sp>
      <p:sp>
        <p:nvSpPr>
          <p:cNvPr name="TextBox 30" id="30"/>
          <p:cNvSpPr txBox="true"/>
          <p:nvPr/>
        </p:nvSpPr>
        <p:spPr>
          <a:xfrm rot="0">
            <a:off x="2578729" y="3587813"/>
            <a:ext cx="5381463" cy="291459"/>
          </a:xfrm>
          <a:prstGeom prst="rect">
            <a:avLst/>
          </a:prstGeom>
        </p:spPr>
        <p:txBody>
          <a:bodyPr anchor="t" rtlCol="false" tIns="0" lIns="0" bIns="0" rIns="0">
            <a:spAutoFit/>
          </a:bodyPr>
          <a:lstStyle/>
          <a:p>
            <a:pPr algn="just" marL="0" indent="0" lvl="0">
              <a:lnSpc>
                <a:spcPts val="2434"/>
              </a:lnSpc>
              <a:spcBef>
                <a:spcPct val="0"/>
              </a:spcBef>
            </a:pPr>
            <a:r>
              <a:rPr lang="en-US" sz="1764" spc="172">
                <a:solidFill>
                  <a:srgbClr val="0071BC"/>
                </a:solidFill>
                <a:latin typeface="TT Drugs Bold"/>
              </a:rPr>
              <a:t>DIFICIL DE BUSCAR</a:t>
            </a:r>
          </a:p>
        </p:txBody>
      </p:sp>
      <p:sp>
        <p:nvSpPr>
          <p:cNvPr name="TextBox 31" id="31"/>
          <p:cNvSpPr txBox="true"/>
          <p:nvPr/>
        </p:nvSpPr>
        <p:spPr>
          <a:xfrm rot="0">
            <a:off x="2578729" y="5113384"/>
            <a:ext cx="6323325" cy="517166"/>
          </a:xfrm>
          <a:prstGeom prst="rect">
            <a:avLst/>
          </a:prstGeom>
        </p:spPr>
        <p:txBody>
          <a:bodyPr anchor="t" rtlCol="false" tIns="0" lIns="0" bIns="0" rIns="0">
            <a:spAutoFit/>
          </a:bodyPr>
          <a:lstStyle/>
          <a:p>
            <a:pPr algn="l" marL="0" indent="0" lvl="0">
              <a:lnSpc>
                <a:spcPts val="2094"/>
              </a:lnSpc>
              <a:spcBef>
                <a:spcPct val="0"/>
              </a:spcBef>
            </a:pPr>
            <a:r>
              <a:rPr lang="en-US" sz="1517" spc="148">
                <a:solidFill>
                  <a:srgbClr val="231F20"/>
                </a:solidFill>
                <a:latin typeface="TT Drugs"/>
              </a:rPr>
              <a:t>El lenguaje técnico y jurídico del BOC es complejo, dificultando la comprensión para el público general.</a:t>
            </a:r>
          </a:p>
        </p:txBody>
      </p:sp>
      <p:sp>
        <p:nvSpPr>
          <p:cNvPr name="TextBox 32" id="32"/>
          <p:cNvSpPr txBox="true"/>
          <p:nvPr/>
        </p:nvSpPr>
        <p:spPr>
          <a:xfrm rot="0">
            <a:off x="2578729" y="4825915"/>
            <a:ext cx="5381463" cy="291459"/>
          </a:xfrm>
          <a:prstGeom prst="rect">
            <a:avLst/>
          </a:prstGeom>
        </p:spPr>
        <p:txBody>
          <a:bodyPr anchor="t" rtlCol="false" tIns="0" lIns="0" bIns="0" rIns="0">
            <a:spAutoFit/>
          </a:bodyPr>
          <a:lstStyle/>
          <a:p>
            <a:pPr algn="just" marL="0" indent="0" lvl="0">
              <a:lnSpc>
                <a:spcPts val="2434"/>
              </a:lnSpc>
              <a:spcBef>
                <a:spcPct val="0"/>
              </a:spcBef>
            </a:pPr>
            <a:r>
              <a:rPr lang="en-US" sz="1764" spc="172">
                <a:solidFill>
                  <a:srgbClr val="0071BC"/>
                </a:solidFill>
                <a:latin typeface="TT Drugs Bold"/>
              </a:rPr>
              <a:t>DIFICIL DE ENTENDER</a:t>
            </a:r>
          </a:p>
        </p:txBody>
      </p:sp>
      <p:sp>
        <p:nvSpPr>
          <p:cNvPr name="TextBox 33" id="33"/>
          <p:cNvSpPr txBox="true"/>
          <p:nvPr/>
        </p:nvSpPr>
        <p:spPr>
          <a:xfrm rot="0">
            <a:off x="2578729" y="6351487"/>
            <a:ext cx="6323325" cy="778811"/>
          </a:xfrm>
          <a:prstGeom prst="rect">
            <a:avLst/>
          </a:prstGeom>
        </p:spPr>
        <p:txBody>
          <a:bodyPr anchor="t" rtlCol="false" tIns="0" lIns="0" bIns="0" rIns="0">
            <a:spAutoFit/>
          </a:bodyPr>
          <a:lstStyle/>
          <a:p>
            <a:pPr algn="l" marL="0" indent="0" lvl="0">
              <a:lnSpc>
                <a:spcPts val="2094"/>
              </a:lnSpc>
              <a:spcBef>
                <a:spcPct val="0"/>
              </a:spcBef>
            </a:pPr>
            <a:r>
              <a:rPr lang="en-US" sz="1517" spc="148">
                <a:solidFill>
                  <a:srgbClr val="231F20"/>
                </a:solidFill>
                <a:latin typeface="TT Drugs"/>
              </a:rPr>
              <a:t>La gran cantidad de datos diarios del BOC resulta abrumadora y difícil de filtrar, complicando el seguimiento de cambios legislativos relevantes.</a:t>
            </a:r>
          </a:p>
        </p:txBody>
      </p:sp>
      <p:sp>
        <p:nvSpPr>
          <p:cNvPr name="TextBox 34" id="34"/>
          <p:cNvSpPr txBox="true"/>
          <p:nvPr/>
        </p:nvSpPr>
        <p:spPr>
          <a:xfrm rot="0">
            <a:off x="2578729" y="6064018"/>
            <a:ext cx="5837550" cy="291459"/>
          </a:xfrm>
          <a:prstGeom prst="rect">
            <a:avLst/>
          </a:prstGeom>
        </p:spPr>
        <p:txBody>
          <a:bodyPr anchor="t" rtlCol="false" tIns="0" lIns="0" bIns="0" rIns="0">
            <a:spAutoFit/>
          </a:bodyPr>
          <a:lstStyle/>
          <a:p>
            <a:pPr algn="just" marL="0" indent="0" lvl="0">
              <a:lnSpc>
                <a:spcPts val="2434"/>
              </a:lnSpc>
              <a:spcBef>
                <a:spcPct val="0"/>
              </a:spcBef>
            </a:pPr>
            <a:r>
              <a:rPr lang="en-US" sz="1764" spc="172">
                <a:solidFill>
                  <a:srgbClr val="0071BC"/>
                </a:solidFill>
                <a:latin typeface="TT Drugs Bold"/>
              </a:rPr>
              <a:t>INGENTE CANTIDAD DE INFORMACIÓN</a:t>
            </a:r>
          </a:p>
        </p:txBody>
      </p:sp>
      <p:sp>
        <p:nvSpPr>
          <p:cNvPr name="TextBox 35" id="35"/>
          <p:cNvSpPr txBox="true"/>
          <p:nvPr/>
        </p:nvSpPr>
        <p:spPr>
          <a:xfrm rot="0">
            <a:off x="2578729" y="7589589"/>
            <a:ext cx="6323325" cy="778811"/>
          </a:xfrm>
          <a:prstGeom prst="rect">
            <a:avLst/>
          </a:prstGeom>
        </p:spPr>
        <p:txBody>
          <a:bodyPr anchor="t" rtlCol="false" tIns="0" lIns="0" bIns="0" rIns="0">
            <a:spAutoFit/>
          </a:bodyPr>
          <a:lstStyle/>
          <a:p>
            <a:pPr algn="l" marL="0" indent="0" lvl="0">
              <a:lnSpc>
                <a:spcPts val="2094"/>
              </a:lnSpc>
              <a:spcBef>
                <a:spcPct val="0"/>
              </a:spcBef>
            </a:pPr>
            <a:r>
              <a:rPr lang="en-US" sz="1517" spc="148">
                <a:solidFill>
                  <a:srgbClr val="231F20"/>
                </a:solidFill>
                <a:latin typeface="TT Drugs"/>
              </a:rPr>
              <a:t>El formato estático del BOC no permite búsquedas personalizadas ni alertas específicas, limitando su utilidad para necesidades particulares.</a:t>
            </a:r>
          </a:p>
        </p:txBody>
      </p:sp>
      <p:sp>
        <p:nvSpPr>
          <p:cNvPr name="TextBox 36" id="36"/>
          <p:cNvSpPr txBox="true"/>
          <p:nvPr/>
        </p:nvSpPr>
        <p:spPr>
          <a:xfrm rot="0">
            <a:off x="2578729" y="7302120"/>
            <a:ext cx="6565271" cy="291459"/>
          </a:xfrm>
          <a:prstGeom prst="rect">
            <a:avLst/>
          </a:prstGeom>
        </p:spPr>
        <p:txBody>
          <a:bodyPr anchor="t" rtlCol="false" tIns="0" lIns="0" bIns="0" rIns="0">
            <a:spAutoFit/>
          </a:bodyPr>
          <a:lstStyle/>
          <a:p>
            <a:pPr algn="just" marL="0" indent="0" lvl="0">
              <a:lnSpc>
                <a:spcPts val="2434"/>
              </a:lnSpc>
              <a:spcBef>
                <a:spcPct val="0"/>
              </a:spcBef>
            </a:pPr>
            <a:r>
              <a:rPr lang="en-US" sz="1764" spc="172">
                <a:solidFill>
                  <a:srgbClr val="0071BC"/>
                </a:solidFill>
                <a:latin typeface="TT Drugs Bold"/>
              </a:rPr>
              <a:t>FALTA DE INTERACTIVIDAD Y PERSONALIZACIÓN</a:t>
            </a:r>
          </a:p>
        </p:txBody>
      </p:sp>
      <p:grpSp>
        <p:nvGrpSpPr>
          <p:cNvPr name="Group 37" id="37"/>
          <p:cNvGrpSpPr/>
          <p:nvPr/>
        </p:nvGrpSpPr>
        <p:grpSpPr>
          <a:xfrm rot="0">
            <a:off x="10718614" y="5550417"/>
            <a:ext cx="2213118" cy="2213118"/>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80459" y="0"/>
                  </a:moveTo>
                  <a:lnTo>
                    <a:pt x="732341" y="0"/>
                  </a:lnTo>
                  <a:cubicBezTo>
                    <a:pt x="753680" y="0"/>
                    <a:pt x="774145" y="8477"/>
                    <a:pt x="789234" y="23566"/>
                  </a:cubicBezTo>
                  <a:cubicBezTo>
                    <a:pt x="804323" y="38655"/>
                    <a:pt x="812800" y="59120"/>
                    <a:pt x="812800" y="80459"/>
                  </a:cubicBezTo>
                  <a:lnTo>
                    <a:pt x="812800" y="732341"/>
                  </a:lnTo>
                  <a:cubicBezTo>
                    <a:pt x="812800" y="753680"/>
                    <a:pt x="804323" y="774145"/>
                    <a:pt x="789234" y="789234"/>
                  </a:cubicBezTo>
                  <a:cubicBezTo>
                    <a:pt x="774145" y="804323"/>
                    <a:pt x="753680" y="812800"/>
                    <a:pt x="732341" y="812800"/>
                  </a:cubicBezTo>
                  <a:lnTo>
                    <a:pt x="80459" y="812800"/>
                  </a:lnTo>
                  <a:cubicBezTo>
                    <a:pt x="59120" y="812800"/>
                    <a:pt x="38655" y="804323"/>
                    <a:pt x="23566" y="789234"/>
                  </a:cubicBezTo>
                  <a:cubicBezTo>
                    <a:pt x="8477" y="774145"/>
                    <a:pt x="0" y="753680"/>
                    <a:pt x="0" y="732341"/>
                  </a:cubicBezTo>
                  <a:lnTo>
                    <a:pt x="0" y="80459"/>
                  </a:lnTo>
                  <a:cubicBezTo>
                    <a:pt x="0" y="59120"/>
                    <a:pt x="8477" y="38655"/>
                    <a:pt x="23566" y="23566"/>
                  </a:cubicBezTo>
                  <a:cubicBezTo>
                    <a:pt x="38655" y="8477"/>
                    <a:pt x="59120" y="0"/>
                    <a:pt x="80459" y="0"/>
                  </a:cubicBezTo>
                  <a:close/>
                </a:path>
              </a:pathLst>
            </a:custGeom>
            <a:blipFill>
              <a:blip r:embed="rId6"/>
              <a:stretch>
                <a:fillRect l="-7006" t="0" r="-7006" b="0"/>
              </a:stretch>
            </a:blipFill>
          </p:spPr>
        </p:sp>
      </p:grpSp>
      <p:grpSp>
        <p:nvGrpSpPr>
          <p:cNvPr name="Group 39" id="39"/>
          <p:cNvGrpSpPr/>
          <p:nvPr/>
        </p:nvGrpSpPr>
        <p:grpSpPr>
          <a:xfrm rot="0">
            <a:off x="14225938" y="2288371"/>
            <a:ext cx="2213118" cy="2213118"/>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80459" y="0"/>
                  </a:moveTo>
                  <a:lnTo>
                    <a:pt x="732341" y="0"/>
                  </a:lnTo>
                  <a:cubicBezTo>
                    <a:pt x="753680" y="0"/>
                    <a:pt x="774145" y="8477"/>
                    <a:pt x="789234" y="23566"/>
                  </a:cubicBezTo>
                  <a:cubicBezTo>
                    <a:pt x="804323" y="38655"/>
                    <a:pt x="812800" y="59120"/>
                    <a:pt x="812800" y="80459"/>
                  </a:cubicBezTo>
                  <a:lnTo>
                    <a:pt x="812800" y="732341"/>
                  </a:lnTo>
                  <a:cubicBezTo>
                    <a:pt x="812800" y="753680"/>
                    <a:pt x="804323" y="774145"/>
                    <a:pt x="789234" y="789234"/>
                  </a:cubicBezTo>
                  <a:cubicBezTo>
                    <a:pt x="774145" y="804323"/>
                    <a:pt x="753680" y="812800"/>
                    <a:pt x="732341" y="812800"/>
                  </a:cubicBezTo>
                  <a:lnTo>
                    <a:pt x="80459" y="812800"/>
                  </a:lnTo>
                  <a:cubicBezTo>
                    <a:pt x="59120" y="812800"/>
                    <a:pt x="38655" y="804323"/>
                    <a:pt x="23566" y="789234"/>
                  </a:cubicBezTo>
                  <a:cubicBezTo>
                    <a:pt x="8477" y="774145"/>
                    <a:pt x="0" y="753680"/>
                    <a:pt x="0" y="732341"/>
                  </a:cubicBezTo>
                  <a:lnTo>
                    <a:pt x="0" y="80459"/>
                  </a:lnTo>
                  <a:cubicBezTo>
                    <a:pt x="0" y="59120"/>
                    <a:pt x="8477" y="38655"/>
                    <a:pt x="23566" y="23566"/>
                  </a:cubicBezTo>
                  <a:cubicBezTo>
                    <a:pt x="38655" y="8477"/>
                    <a:pt x="59120" y="0"/>
                    <a:pt x="80459" y="0"/>
                  </a:cubicBezTo>
                  <a:close/>
                </a:path>
              </a:pathLst>
            </a:custGeom>
            <a:blipFill>
              <a:blip r:embed="rId7"/>
              <a:stretch>
                <a:fillRect l="-10893" t="0" r="-10893" b="0"/>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818195" y="5200187"/>
            <a:ext cx="810058" cy="1600333"/>
            <a:chOff x="0" y="0"/>
            <a:chExt cx="1120320" cy="2213280"/>
          </a:xfrm>
        </p:grpSpPr>
        <p:sp>
          <p:nvSpPr>
            <p:cNvPr name="Freeform 3" id="3"/>
            <p:cNvSpPr/>
            <p:nvPr/>
          </p:nvSpPr>
          <p:spPr>
            <a:xfrm flipH="false" flipV="false" rot="0">
              <a:off x="5334" y="14732"/>
              <a:ext cx="1114933" cy="2194560"/>
            </a:xfrm>
            <a:custGeom>
              <a:avLst/>
              <a:gdLst/>
              <a:ahLst/>
              <a:cxnLst/>
              <a:rect r="r" b="b" t="t" l="l"/>
              <a:pathLst>
                <a:path h="2194560" w="1114933">
                  <a:moveTo>
                    <a:pt x="1114933" y="2159"/>
                  </a:moveTo>
                  <a:cubicBezTo>
                    <a:pt x="1053719" y="876173"/>
                    <a:pt x="640588" y="1650365"/>
                    <a:pt x="20955" y="2194560"/>
                  </a:cubicBezTo>
                  <a:lnTo>
                    <a:pt x="0" y="2170811"/>
                  </a:lnTo>
                  <a:cubicBezTo>
                    <a:pt x="613791" y="1631823"/>
                    <a:pt x="1022731" y="865251"/>
                    <a:pt x="1083310" y="0"/>
                  </a:cubicBezTo>
                  <a:close/>
                </a:path>
              </a:pathLst>
            </a:custGeom>
            <a:solidFill>
              <a:srgbClr val="414042"/>
            </a:solidFill>
          </p:spPr>
        </p:sp>
      </p:grpSp>
      <p:grpSp>
        <p:nvGrpSpPr>
          <p:cNvPr name="Group 4" id="4"/>
          <p:cNvGrpSpPr/>
          <p:nvPr/>
        </p:nvGrpSpPr>
        <p:grpSpPr>
          <a:xfrm rot="0">
            <a:off x="9818195" y="3276561"/>
            <a:ext cx="810058" cy="1593044"/>
            <a:chOff x="0" y="0"/>
            <a:chExt cx="1120320" cy="2203200"/>
          </a:xfrm>
        </p:grpSpPr>
        <p:sp>
          <p:nvSpPr>
            <p:cNvPr name="Freeform 5" id="5"/>
            <p:cNvSpPr/>
            <p:nvPr/>
          </p:nvSpPr>
          <p:spPr>
            <a:xfrm flipH="false" flipV="false" rot="0">
              <a:off x="5334" y="3937"/>
              <a:ext cx="1114933" cy="2184654"/>
            </a:xfrm>
            <a:custGeom>
              <a:avLst/>
              <a:gdLst/>
              <a:ahLst/>
              <a:cxnLst/>
              <a:rect r="r" b="b" t="t" l="l"/>
              <a:pathLst>
                <a:path h="2184654" w="1114933">
                  <a:moveTo>
                    <a:pt x="20955" y="0"/>
                  </a:moveTo>
                  <a:cubicBezTo>
                    <a:pt x="640588" y="543560"/>
                    <a:pt x="1053719" y="1316863"/>
                    <a:pt x="1114933" y="2182368"/>
                  </a:cubicBezTo>
                  <a:lnTo>
                    <a:pt x="1083310" y="2184654"/>
                  </a:lnTo>
                  <a:cubicBezTo>
                    <a:pt x="1022731" y="1327912"/>
                    <a:pt x="613791" y="562229"/>
                    <a:pt x="0" y="23749"/>
                  </a:cubicBezTo>
                  <a:close/>
                </a:path>
              </a:pathLst>
            </a:custGeom>
            <a:solidFill>
              <a:srgbClr val="414042"/>
            </a:solidFill>
          </p:spPr>
        </p:sp>
      </p:grpSp>
      <p:grpSp>
        <p:nvGrpSpPr>
          <p:cNvPr name="Group 6" id="6"/>
          <p:cNvGrpSpPr/>
          <p:nvPr/>
        </p:nvGrpSpPr>
        <p:grpSpPr>
          <a:xfrm rot="0">
            <a:off x="9499065" y="2984502"/>
            <a:ext cx="385767" cy="386287"/>
            <a:chOff x="0" y="0"/>
            <a:chExt cx="533520" cy="534240"/>
          </a:xfrm>
        </p:grpSpPr>
        <p:sp>
          <p:nvSpPr>
            <p:cNvPr name="Freeform 7" id="7"/>
            <p:cNvSpPr/>
            <p:nvPr/>
          </p:nvSpPr>
          <p:spPr>
            <a:xfrm flipH="false" flipV="false" rot="0">
              <a:off x="0" y="0"/>
              <a:ext cx="533527" cy="534289"/>
            </a:xfrm>
            <a:custGeom>
              <a:avLst/>
              <a:gdLst/>
              <a:ahLst/>
              <a:cxnLst/>
              <a:rect r="r" b="b" t="t" l="l"/>
              <a:pathLst>
                <a:path h="534289" w="533527">
                  <a:moveTo>
                    <a:pt x="0" y="267081"/>
                  </a:moveTo>
                  <a:cubicBezTo>
                    <a:pt x="0" y="119634"/>
                    <a:pt x="119380" y="0"/>
                    <a:pt x="266700" y="0"/>
                  </a:cubicBezTo>
                  <a:lnTo>
                    <a:pt x="266700" y="22352"/>
                  </a:lnTo>
                  <a:lnTo>
                    <a:pt x="266700" y="0"/>
                  </a:lnTo>
                  <a:cubicBezTo>
                    <a:pt x="414020" y="0"/>
                    <a:pt x="533400" y="119634"/>
                    <a:pt x="533400" y="267081"/>
                  </a:cubicBezTo>
                  <a:lnTo>
                    <a:pt x="511175" y="267081"/>
                  </a:lnTo>
                  <a:lnTo>
                    <a:pt x="533527" y="267081"/>
                  </a:lnTo>
                  <a:cubicBezTo>
                    <a:pt x="533527" y="414528"/>
                    <a:pt x="414147" y="534162"/>
                    <a:pt x="266827" y="534162"/>
                  </a:cubicBezTo>
                  <a:lnTo>
                    <a:pt x="266827" y="511937"/>
                  </a:lnTo>
                  <a:lnTo>
                    <a:pt x="266827" y="534289"/>
                  </a:lnTo>
                  <a:cubicBezTo>
                    <a:pt x="119507" y="534289"/>
                    <a:pt x="127" y="414655"/>
                    <a:pt x="127" y="267208"/>
                  </a:cubicBezTo>
                  <a:lnTo>
                    <a:pt x="22352" y="267208"/>
                  </a:lnTo>
                  <a:lnTo>
                    <a:pt x="44577" y="267208"/>
                  </a:lnTo>
                  <a:lnTo>
                    <a:pt x="22352" y="267208"/>
                  </a:lnTo>
                  <a:lnTo>
                    <a:pt x="0" y="267208"/>
                  </a:lnTo>
                  <a:moveTo>
                    <a:pt x="44577" y="267208"/>
                  </a:moveTo>
                  <a:cubicBezTo>
                    <a:pt x="44577" y="279527"/>
                    <a:pt x="34544" y="289560"/>
                    <a:pt x="22225" y="289560"/>
                  </a:cubicBezTo>
                  <a:cubicBezTo>
                    <a:pt x="9906" y="289560"/>
                    <a:pt x="0" y="279400"/>
                    <a:pt x="0" y="267081"/>
                  </a:cubicBezTo>
                  <a:cubicBezTo>
                    <a:pt x="0" y="254762"/>
                    <a:pt x="10033" y="244729"/>
                    <a:pt x="22352" y="244729"/>
                  </a:cubicBezTo>
                  <a:cubicBezTo>
                    <a:pt x="34671" y="244729"/>
                    <a:pt x="44704" y="254762"/>
                    <a:pt x="44704" y="267081"/>
                  </a:cubicBezTo>
                  <a:cubicBezTo>
                    <a:pt x="44704" y="390017"/>
                    <a:pt x="144145" y="489585"/>
                    <a:pt x="266827" y="489585"/>
                  </a:cubicBezTo>
                  <a:cubicBezTo>
                    <a:pt x="389509" y="489585"/>
                    <a:pt x="488950" y="390017"/>
                    <a:pt x="488950" y="267081"/>
                  </a:cubicBezTo>
                  <a:cubicBezTo>
                    <a:pt x="488950" y="144145"/>
                    <a:pt x="389382" y="44577"/>
                    <a:pt x="266700" y="44577"/>
                  </a:cubicBezTo>
                  <a:lnTo>
                    <a:pt x="266700" y="22352"/>
                  </a:lnTo>
                  <a:lnTo>
                    <a:pt x="266700" y="44577"/>
                  </a:lnTo>
                  <a:cubicBezTo>
                    <a:pt x="144018" y="44577"/>
                    <a:pt x="44577" y="144145"/>
                    <a:pt x="44577" y="267081"/>
                  </a:cubicBezTo>
                  <a:close/>
                </a:path>
              </a:pathLst>
            </a:custGeom>
            <a:solidFill>
              <a:srgbClr val="4BACC6"/>
            </a:solidFill>
          </p:spPr>
        </p:sp>
      </p:grpSp>
      <p:grpSp>
        <p:nvGrpSpPr>
          <p:cNvPr name="Group 8" id="8"/>
          <p:cNvGrpSpPr/>
          <p:nvPr/>
        </p:nvGrpSpPr>
        <p:grpSpPr>
          <a:xfrm rot="0">
            <a:off x="9597459" y="3083417"/>
            <a:ext cx="188458" cy="188458"/>
            <a:chOff x="0" y="0"/>
            <a:chExt cx="260640" cy="260640"/>
          </a:xfrm>
        </p:grpSpPr>
        <p:sp>
          <p:nvSpPr>
            <p:cNvPr name="Freeform 9" id="9"/>
            <p:cNvSpPr/>
            <p:nvPr/>
          </p:nvSpPr>
          <p:spPr>
            <a:xfrm flipH="false" flipV="false" rot="0">
              <a:off x="0" y="0"/>
              <a:ext cx="260604" cy="260604"/>
            </a:xfrm>
            <a:custGeom>
              <a:avLst/>
              <a:gdLst/>
              <a:ahLst/>
              <a:cxnLst/>
              <a:rect r="r" b="b" t="t" l="l"/>
              <a:pathLst>
                <a:path h="260604" w="260604">
                  <a:moveTo>
                    <a:pt x="0" y="130302"/>
                  </a:moveTo>
                  <a:cubicBezTo>
                    <a:pt x="0" y="58293"/>
                    <a:pt x="58293" y="0"/>
                    <a:pt x="130302" y="0"/>
                  </a:cubicBezTo>
                  <a:cubicBezTo>
                    <a:pt x="202311" y="0"/>
                    <a:pt x="260604" y="58293"/>
                    <a:pt x="260604" y="130302"/>
                  </a:cubicBezTo>
                  <a:cubicBezTo>
                    <a:pt x="260604" y="202311"/>
                    <a:pt x="202311" y="260604"/>
                    <a:pt x="130302" y="260604"/>
                  </a:cubicBezTo>
                  <a:cubicBezTo>
                    <a:pt x="58293" y="260604"/>
                    <a:pt x="0" y="202311"/>
                    <a:pt x="0" y="130302"/>
                  </a:cubicBezTo>
                  <a:close/>
                </a:path>
              </a:pathLst>
            </a:custGeom>
            <a:solidFill>
              <a:srgbClr val="4BACC6"/>
            </a:solidFill>
          </p:spPr>
        </p:sp>
      </p:grpSp>
      <p:grpSp>
        <p:nvGrpSpPr>
          <p:cNvPr name="Group 10" id="10"/>
          <p:cNvGrpSpPr/>
          <p:nvPr/>
        </p:nvGrpSpPr>
        <p:grpSpPr>
          <a:xfrm rot="0">
            <a:off x="10435630" y="4842013"/>
            <a:ext cx="385767" cy="385767"/>
            <a:chOff x="0" y="0"/>
            <a:chExt cx="533520" cy="533520"/>
          </a:xfrm>
        </p:grpSpPr>
        <p:sp>
          <p:nvSpPr>
            <p:cNvPr name="Freeform 11" id="11"/>
            <p:cNvSpPr/>
            <p:nvPr/>
          </p:nvSpPr>
          <p:spPr>
            <a:xfrm flipH="false" flipV="false" rot="0">
              <a:off x="0" y="0"/>
              <a:ext cx="533527" cy="533527"/>
            </a:xfrm>
            <a:custGeom>
              <a:avLst/>
              <a:gdLst/>
              <a:ahLst/>
              <a:cxnLst/>
              <a:rect r="r" b="b" t="t" l="l"/>
              <a:pathLst>
                <a:path h="533527" w="533527">
                  <a:moveTo>
                    <a:pt x="0" y="266700"/>
                  </a:moveTo>
                  <a:cubicBezTo>
                    <a:pt x="0" y="119380"/>
                    <a:pt x="119380" y="0"/>
                    <a:pt x="266700" y="0"/>
                  </a:cubicBezTo>
                  <a:lnTo>
                    <a:pt x="266700" y="22352"/>
                  </a:lnTo>
                  <a:lnTo>
                    <a:pt x="266700" y="0"/>
                  </a:lnTo>
                  <a:cubicBezTo>
                    <a:pt x="414020" y="0"/>
                    <a:pt x="533400" y="119380"/>
                    <a:pt x="533400" y="266700"/>
                  </a:cubicBezTo>
                  <a:lnTo>
                    <a:pt x="511175" y="266700"/>
                  </a:lnTo>
                  <a:lnTo>
                    <a:pt x="533527" y="266700"/>
                  </a:lnTo>
                  <a:cubicBezTo>
                    <a:pt x="533527" y="414020"/>
                    <a:pt x="414147" y="533400"/>
                    <a:pt x="266827" y="533400"/>
                  </a:cubicBezTo>
                  <a:lnTo>
                    <a:pt x="266827" y="511175"/>
                  </a:lnTo>
                  <a:lnTo>
                    <a:pt x="266827" y="533527"/>
                  </a:lnTo>
                  <a:cubicBezTo>
                    <a:pt x="119507" y="533527"/>
                    <a:pt x="127" y="414147"/>
                    <a:pt x="127" y="266827"/>
                  </a:cubicBezTo>
                  <a:lnTo>
                    <a:pt x="22352" y="266827"/>
                  </a:lnTo>
                  <a:lnTo>
                    <a:pt x="44577" y="266827"/>
                  </a:lnTo>
                  <a:lnTo>
                    <a:pt x="22352" y="266827"/>
                  </a:lnTo>
                  <a:lnTo>
                    <a:pt x="0" y="266827"/>
                  </a:lnTo>
                  <a:moveTo>
                    <a:pt x="44577" y="266827"/>
                  </a:moveTo>
                  <a:cubicBezTo>
                    <a:pt x="44577" y="279146"/>
                    <a:pt x="34544" y="289179"/>
                    <a:pt x="22225" y="289179"/>
                  </a:cubicBezTo>
                  <a:cubicBezTo>
                    <a:pt x="9906" y="289179"/>
                    <a:pt x="0" y="279146"/>
                    <a:pt x="0" y="266700"/>
                  </a:cubicBezTo>
                  <a:cubicBezTo>
                    <a:pt x="0" y="254254"/>
                    <a:pt x="10033" y="244348"/>
                    <a:pt x="22352" y="244348"/>
                  </a:cubicBezTo>
                  <a:cubicBezTo>
                    <a:pt x="34671" y="244348"/>
                    <a:pt x="44704" y="254381"/>
                    <a:pt x="44704" y="266700"/>
                  </a:cubicBezTo>
                  <a:cubicBezTo>
                    <a:pt x="44704" y="389382"/>
                    <a:pt x="144145" y="488823"/>
                    <a:pt x="266827" y="488823"/>
                  </a:cubicBezTo>
                  <a:cubicBezTo>
                    <a:pt x="389509" y="488823"/>
                    <a:pt x="488823" y="389382"/>
                    <a:pt x="488823" y="266700"/>
                  </a:cubicBezTo>
                  <a:cubicBezTo>
                    <a:pt x="488823" y="144018"/>
                    <a:pt x="389382" y="44577"/>
                    <a:pt x="266700" y="44577"/>
                  </a:cubicBezTo>
                  <a:lnTo>
                    <a:pt x="266700" y="22352"/>
                  </a:lnTo>
                  <a:lnTo>
                    <a:pt x="266700" y="44577"/>
                  </a:lnTo>
                  <a:cubicBezTo>
                    <a:pt x="144145" y="44577"/>
                    <a:pt x="44577" y="144145"/>
                    <a:pt x="44577" y="266700"/>
                  </a:cubicBezTo>
                  <a:close/>
                </a:path>
              </a:pathLst>
            </a:custGeom>
            <a:solidFill>
              <a:srgbClr val="4BACC6"/>
            </a:solidFill>
          </p:spPr>
        </p:sp>
      </p:grpSp>
      <p:grpSp>
        <p:nvGrpSpPr>
          <p:cNvPr name="Group 12" id="12"/>
          <p:cNvGrpSpPr/>
          <p:nvPr/>
        </p:nvGrpSpPr>
        <p:grpSpPr>
          <a:xfrm rot="0">
            <a:off x="10534024" y="4940407"/>
            <a:ext cx="188458" cy="188458"/>
            <a:chOff x="0" y="0"/>
            <a:chExt cx="260640" cy="260640"/>
          </a:xfrm>
        </p:grpSpPr>
        <p:sp>
          <p:nvSpPr>
            <p:cNvPr name="Freeform 13" id="13"/>
            <p:cNvSpPr/>
            <p:nvPr/>
          </p:nvSpPr>
          <p:spPr>
            <a:xfrm flipH="false" flipV="false" rot="0">
              <a:off x="0" y="0"/>
              <a:ext cx="260604" cy="260604"/>
            </a:xfrm>
            <a:custGeom>
              <a:avLst/>
              <a:gdLst/>
              <a:ahLst/>
              <a:cxnLst/>
              <a:rect r="r" b="b" t="t" l="l"/>
              <a:pathLst>
                <a:path h="260604" w="260604">
                  <a:moveTo>
                    <a:pt x="0" y="130302"/>
                  </a:moveTo>
                  <a:cubicBezTo>
                    <a:pt x="0" y="58293"/>
                    <a:pt x="58293" y="0"/>
                    <a:pt x="130302" y="0"/>
                  </a:cubicBezTo>
                  <a:cubicBezTo>
                    <a:pt x="202311" y="0"/>
                    <a:pt x="260604" y="58293"/>
                    <a:pt x="260604" y="130302"/>
                  </a:cubicBezTo>
                  <a:cubicBezTo>
                    <a:pt x="260604" y="202311"/>
                    <a:pt x="202311" y="260604"/>
                    <a:pt x="130302" y="260604"/>
                  </a:cubicBezTo>
                  <a:cubicBezTo>
                    <a:pt x="58293" y="260604"/>
                    <a:pt x="0" y="202311"/>
                    <a:pt x="0" y="130302"/>
                  </a:cubicBezTo>
                  <a:close/>
                </a:path>
              </a:pathLst>
            </a:custGeom>
            <a:solidFill>
              <a:srgbClr val="4BACC6"/>
            </a:solidFill>
          </p:spPr>
        </p:sp>
      </p:grpSp>
      <p:grpSp>
        <p:nvGrpSpPr>
          <p:cNvPr name="Group 14" id="14"/>
          <p:cNvGrpSpPr/>
          <p:nvPr/>
        </p:nvGrpSpPr>
        <p:grpSpPr>
          <a:xfrm rot="0">
            <a:off x="9499065" y="6706291"/>
            <a:ext cx="385767" cy="383164"/>
            <a:chOff x="0" y="0"/>
            <a:chExt cx="533520" cy="529920"/>
          </a:xfrm>
        </p:grpSpPr>
        <p:sp>
          <p:nvSpPr>
            <p:cNvPr name="Freeform 15" id="15"/>
            <p:cNvSpPr/>
            <p:nvPr/>
          </p:nvSpPr>
          <p:spPr>
            <a:xfrm flipH="false" flipV="false" rot="0">
              <a:off x="0" y="0"/>
              <a:ext cx="533527" cy="529971"/>
            </a:xfrm>
            <a:custGeom>
              <a:avLst/>
              <a:gdLst/>
              <a:ahLst/>
              <a:cxnLst/>
              <a:rect r="r" b="b" t="t" l="l"/>
              <a:pathLst>
                <a:path h="529971" w="533527">
                  <a:moveTo>
                    <a:pt x="0" y="264922"/>
                  </a:moveTo>
                  <a:cubicBezTo>
                    <a:pt x="0" y="118491"/>
                    <a:pt x="119634" y="0"/>
                    <a:pt x="266700" y="0"/>
                  </a:cubicBezTo>
                  <a:lnTo>
                    <a:pt x="266700" y="22352"/>
                  </a:lnTo>
                  <a:lnTo>
                    <a:pt x="266700" y="0"/>
                  </a:lnTo>
                  <a:cubicBezTo>
                    <a:pt x="413893" y="0"/>
                    <a:pt x="533400" y="118491"/>
                    <a:pt x="533400" y="264922"/>
                  </a:cubicBezTo>
                  <a:lnTo>
                    <a:pt x="511175" y="264922"/>
                  </a:lnTo>
                  <a:lnTo>
                    <a:pt x="533527" y="264922"/>
                  </a:lnTo>
                  <a:cubicBezTo>
                    <a:pt x="533527" y="411353"/>
                    <a:pt x="413893" y="529844"/>
                    <a:pt x="266827" y="529844"/>
                  </a:cubicBezTo>
                  <a:lnTo>
                    <a:pt x="266827" y="507619"/>
                  </a:lnTo>
                  <a:lnTo>
                    <a:pt x="266827" y="529971"/>
                  </a:lnTo>
                  <a:cubicBezTo>
                    <a:pt x="119634" y="529971"/>
                    <a:pt x="0" y="411480"/>
                    <a:pt x="0" y="264922"/>
                  </a:cubicBezTo>
                  <a:lnTo>
                    <a:pt x="22352" y="264922"/>
                  </a:lnTo>
                  <a:lnTo>
                    <a:pt x="44577" y="264922"/>
                  </a:lnTo>
                  <a:lnTo>
                    <a:pt x="22352" y="264922"/>
                  </a:lnTo>
                  <a:lnTo>
                    <a:pt x="0" y="264922"/>
                  </a:lnTo>
                  <a:moveTo>
                    <a:pt x="44577" y="264922"/>
                  </a:moveTo>
                  <a:cubicBezTo>
                    <a:pt x="44577" y="277241"/>
                    <a:pt x="34544" y="287274"/>
                    <a:pt x="22225" y="287274"/>
                  </a:cubicBezTo>
                  <a:cubicBezTo>
                    <a:pt x="9906" y="287274"/>
                    <a:pt x="0" y="277241"/>
                    <a:pt x="0" y="264922"/>
                  </a:cubicBezTo>
                  <a:cubicBezTo>
                    <a:pt x="0" y="252603"/>
                    <a:pt x="10033" y="242570"/>
                    <a:pt x="22352" y="242570"/>
                  </a:cubicBezTo>
                  <a:cubicBezTo>
                    <a:pt x="34671" y="242570"/>
                    <a:pt x="44704" y="252603"/>
                    <a:pt x="44704" y="264922"/>
                  </a:cubicBezTo>
                  <a:cubicBezTo>
                    <a:pt x="44704" y="386461"/>
                    <a:pt x="144018" y="485267"/>
                    <a:pt x="266827" y="485267"/>
                  </a:cubicBezTo>
                  <a:cubicBezTo>
                    <a:pt x="389636" y="485267"/>
                    <a:pt x="488950" y="386461"/>
                    <a:pt x="488950" y="264922"/>
                  </a:cubicBezTo>
                  <a:cubicBezTo>
                    <a:pt x="488950" y="143383"/>
                    <a:pt x="389636" y="44577"/>
                    <a:pt x="266700" y="44577"/>
                  </a:cubicBezTo>
                  <a:lnTo>
                    <a:pt x="266700" y="22352"/>
                  </a:lnTo>
                  <a:lnTo>
                    <a:pt x="266700" y="44577"/>
                  </a:lnTo>
                  <a:cubicBezTo>
                    <a:pt x="143891" y="44577"/>
                    <a:pt x="44577" y="143383"/>
                    <a:pt x="44577" y="264922"/>
                  </a:cubicBezTo>
                  <a:close/>
                </a:path>
              </a:pathLst>
            </a:custGeom>
            <a:solidFill>
              <a:srgbClr val="4BACC6"/>
            </a:solidFill>
          </p:spPr>
        </p:sp>
      </p:grpSp>
      <p:grpSp>
        <p:nvGrpSpPr>
          <p:cNvPr name="Group 16" id="16"/>
          <p:cNvGrpSpPr/>
          <p:nvPr/>
        </p:nvGrpSpPr>
        <p:grpSpPr>
          <a:xfrm rot="0">
            <a:off x="9597459" y="6804685"/>
            <a:ext cx="188458" cy="185855"/>
            <a:chOff x="0" y="0"/>
            <a:chExt cx="260640" cy="257040"/>
          </a:xfrm>
        </p:grpSpPr>
        <p:sp>
          <p:nvSpPr>
            <p:cNvPr name="Freeform 17" id="17"/>
            <p:cNvSpPr/>
            <p:nvPr/>
          </p:nvSpPr>
          <p:spPr>
            <a:xfrm flipH="false" flipV="false" rot="0">
              <a:off x="0" y="0"/>
              <a:ext cx="260604" cy="257048"/>
            </a:xfrm>
            <a:custGeom>
              <a:avLst/>
              <a:gdLst/>
              <a:ahLst/>
              <a:cxnLst/>
              <a:rect r="r" b="b" t="t" l="l"/>
              <a:pathLst>
                <a:path h="257048" w="260604">
                  <a:moveTo>
                    <a:pt x="0" y="128524"/>
                  </a:moveTo>
                  <a:cubicBezTo>
                    <a:pt x="0" y="57531"/>
                    <a:pt x="58293" y="0"/>
                    <a:pt x="130302" y="0"/>
                  </a:cubicBezTo>
                  <a:cubicBezTo>
                    <a:pt x="202311" y="0"/>
                    <a:pt x="260604" y="57531"/>
                    <a:pt x="260604" y="128524"/>
                  </a:cubicBezTo>
                  <a:cubicBezTo>
                    <a:pt x="260604" y="199517"/>
                    <a:pt x="202311" y="257048"/>
                    <a:pt x="130302" y="257048"/>
                  </a:cubicBezTo>
                  <a:cubicBezTo>
                    <a:pt x="58293" y="257048"/>
                    <a:pt x="0" y="199517"/>
                    <a:pt x="0" y="128524"/>
                  </a:cubicBezTo>
                  <a:close/>
                </a:path>
              </a:pathLst>
            </a:custGeom>
            <a:solidFill>
              <a:srgbClr val="4BACC6"/>
            </a:solidFill>
          </p:spPr>
        </p:sp>
      </p:grpSp>
      <p:grpSp>
        <p:nvGrpSpPr>
          <p:cNvPr name="Group 18" id="18"/>
          <p:cNvGrpSpPr/>
          <p:nvPr/>
        </p:nvGrpSpPr>
        <p:grpSpPr>
          <a:xfrm rot="0">
            <a:off x="9990514" y="7045724"/>
            <a:ext cx="4195076" cy="1738292"/>
            <a:chOff x="0" y="0"/>
            <a:chExt cx="5801842" cy="2404080"/>
          </a:xfrm>
        </p:grpSpPr>
        <p:sp>
          <p:nvSpPr>
            <p:cNvPr name="Freeform 19" id="19"/>
            <p:cNvSpPr/>
            <p:nvPr/>
          </p:nvSpPr>
          <p:spPr>
            <a:xfrm flipH="false" flipV="false" rot="0">
              <a:off x="0" y="0"/>
              <a:ext cx="5801875" cy="2404110"/>
            </a:xfrm>
            <a:custGeom>
              <a:avLst/>
              <a:gdLst/>
              <a:ahLst/>
              <a:cxnLst/>
              <a:rect r="r" b="b" t="t" l="l"/>
              <a:pathLst>
                <a:path h="2404110" w="5801875">
                  <a:moveTo>
                    <a:pt x="4665930" y="0"/>
                  </a:moveTo>
                  <a:cubicBezTo>
                    <a:pt x="1143137" y="0"/>
                    <a:pt x="1143137" y="0"/>
                    <a:pt x="1143137" y="0"/>
                  </a:cubicBezTo>
                  <a:cubicBezTo>
                    <a:pt x="898710" y="0"/>
                    <a:pt x="661475" y="83947"/>
                    <a:pt x="474469" y="228981"/>
                  </a:cubicBezTo>
                  <a:cubicBezTo>
                    <a:pt x="0" y="137414"/>
                    <a:pt x="0" y="137414"/>
                    <a:pt x="0" y="137414"/>
                  </a:cubicBezTo>
                  <a:cubicBezTo>
                    <a:pt x="158116" y="618236"/>
                    <a:pt x="158116" y="618236"/>
                    <a:pt x="158116" y="618236"/>
                  </a:cubicBezTo>
                  <a:cubicBezTo>
                    <a:pt x="64733" y="793750"/>
                    <a:pt x="14385" y="992124"/>
                    <a:pt x="14385" y="1198245"/>
                  </a:cubicBezTo>
                  <a:cubicBezTo>
                    <a:pt x="14385" y="1862201"/>
                    <a:pt x="524817" y="2404110"/>
                    <a:pt x="1143137" y="2404110"/>
                  </a:cubicBezTo>
                  <a:cubicBezTo>
                    <a:pt x="4665930" y="2404110"/>
                    <a:pt x="4665930" y="2404110"/>
                    <a:pt x="4665930" y="2404110"/>
                  </a:cubicBezTo>
                  <a:cubicBezTo>
                    <a:pt x="5291442" y="2404110"/>
                    <a:pt x="5801875" y="1862201"/>
                    <a:pt x="5801875" y="1198245"/>
                  </a:cubicBezTo>
                  <a:cubicBezTo>
                    <a:pt x="5801875" y="541909"/>
                    <a:pt x="5291442" y="0"/>
                    <a:pt x="4665930" y="0"/>
                  </a:cubicBezTo>
                  <a:close/>
                </a:path>
              </a:pathLst>
            </a:custGeom>
            <a:solidFill>
              <a:srgbClr val="4BACC6"/>
            </a:solidFill>
          </p:spPr>
        </p:sp>
      </p:grpSp>
      <p:grpSp>
        <p:nvGrpSpPr>
          <p:cNvPr name="Group 20" id="20"/>
          <p:cNvGrpSpPr/>
          <p:nvPr/>
        </p:nvGrpSpPr>
        <p:grpSpPr>
          <a:xfrm rot="0">
            <a:off x="11034843" y="4169394"/>
            <a:ext cx="3937957" cy="1735689"/>
            <a:chOff x="0" y="0"/>
            <a:chExt cx="5446244" cy="2400480"/>
          </a:xfrm>
        </p:grpSpPr>
        <p:sp>
          <p:nvSpPr>
            <p:cNvPr name="Freeform 21" id="21"/>
            <p:cNvSpPr/>
            <p:nvPr/>
          </p:nvSpPr>
          <p:spPr>
            <a:xfrm flipH="false" flipV="false" rot="0">
              <a:off x="0" y="0"/>
              <a:ext cx="5446121" cy="2400554"/>
            </a:xfrm>
            <a:custGeom>
              <a:avLst/>
              <a:gdLst/>
              <a:ahLst/>
              <a:cxnLst/>
              <a:rect r="r" b="b" t="t" l="l"/>
              <a:pathLst>
                <a:path h="2400554" w="5446121">
                  <a:moveTo>
                    <a:pt x="4443356" y="0"/>
                  </a:moveTo>
                  <a:cubicBezTo>
                    <a:pt x="1339312" y="0"/>
                    <a:pt x="1339312" y="0"/>
                    <a:pt x="1339312" y="0"/>
                  </a:cubicBezTo>
                  <a:cubicBezTo>
                    <a:pt x="863322" y="0"/>
                    <a:pt x="457053" y="403860"/>
                    <a:pt x="361833" y="945007"/>
                  </a:cubicBezTo>
                  <a:cubicBezTo>
                    <a:pt x="0" y="1204087"/>
                    <a:pt x="0" y="1204087"/>
                    <a:pt x="0" y="1204087"/>
                  </a:cubicBezTo>
                  <a:cubicBezTo>
                    <a:pt x="361833" y="1447927"/>
                    <a:pt x="361833" y="1447927"/>
                    <a:pt x="361833" y="1447927"/>
                  </a:cubicBezTo>
                  <a:cubicBezTo>
                    <a:pt x="457053" y="1996567"/>
                    <a:pt x="856974" y="2400554"/>
                    <a:pt x="1339312" y="2400554"/>
                  </a:cubicBezTo>
                  <a:cubicBezTo>
                    <a:pt x="4443250" y="2400554"/>
                    <a:pt x="4443250" y="2400554"/>
                    <a:pt x="4443250" y="2400554"/>
                  </a:cubicBezTo>
                  <a:cubicBezTo>
                    <a:pt x="4995522" y="2400554"/>
                    <a:pt x="5446121" y="1859534"/>
                    <a:pt x="5446121" y="1196467"/>
                  </a:cubicBezTo>
                  <a:cubicBezTo>
                    <a:pt x="5446121" y="533400"/>
                    <a:pt x="4995522" y="0"/>
                    <a:pt x="4443356" y="0"/>
                  </a:cubicBezTo>
                  <a:close/>
                </a:path>
              </a:pathLst>
            </a:custGeom>
            <a:solidFill>
              <a:srgbClr val="4BACC6"/>
            </a:solidFill>
          </p:spPr>
        </p:sp>
      </p:grpSp>
      <p:grpSp>
        <p:nvGrpSpPr>
          <p:cNvPr name="Group 22" id="22"/>
          <p:cNvGrpSpPr/>
          <p:nvPr/>
        </p:nvGrpSpPr>
        <p:grpSpPr>
          <a:xfrm rot="0">
            <a:off x="9990514" y="1293064"/>
            <a:ext cx="3021143" cy="1735169"/>
            <a:chOff x="0" y="0"/>
            <a:chExt cx="4178279" cy="2399760"/>
          </a:xfrm>
        </p:grpSpPr>
        <p:sp>
          <p:nvSpPr>
            <p:cNvPr name="Freeform 23" id="23"/>
            <p:cNvSpPr/>
            <p:nvPr/>
          </p:nvSpPr>
          <p:spPr>
            <a:xfrm flipH="false" flipV="false" rot="0">
              <a:off x="0" y="0"/>
              <a:ext cx="4178312" cy="2399792"/>
            </a:xfrm>
            <a:custGeom>
              <a:avLst/>
              <a:gdLst/>
              <a:ahLst/>
              <a:cxnLst/>
              <a:rect r="r" b="b" t="t" l="l"/>
              <a:pathLst>
                <a:path h="2399792" w="4178312">
                  <a:moveTo>
                    <a:pt x="3360236" y="0"/>
                  </a:moveTo>
                  <a:cubicBezTo>
                    <a:pt x="823246" y="0"/>
                    <a:pt x="823246" y="0"/>
                    <a:pt x="823246" y="0"/>
                  </a:cubicBezTo>
                  <a:cubicBezTo>
                    <a:pt x="377954" y="0"/>
                    <a:pt x="10360" y="540893"/>
                    <a:pt x="10360" y="1196086"/>
                  </a:cubicBezTo>
                  <a:cubicBezTo>
                    <a:pt x="10360" y="1409446"/>
                    <a:pt x="46618" y="1607439"/>
                    <a:pt x="113870" y="1782699"/>
                  </a:cubicBezTo>
                  <a:cubicBezTo>
                    <a:pt x="0" y="2262632"/>
                    <a:pt x="0" y="2262632"/>
                    <a:pt x="0" y="2262632"/>
                  </a:cubicBezTo>
                  <a:cubicBezTo>
                    <a:pt x="341695" y="2163572"/>
                    <a:pt x="341695" y="2163572"/>
                    <a:pt x="341695" y="2163572"/>
                  </a:cubicBezTo>
                  <a:cubicBezTo>
                    <a:pt x="476284" y="2308352"/>
                    <a:pt x="647132" y="2399792"/>
                    <a:pt x="823246" y="2399792"/>
                  </a:cubicBezTo>
                  <a:cubicBezTo>
                    <a:pt x="3360236" y="2399792"/>
                    <a:pt x="3360236" y="2399792"/>
                    <a:pt x="3360236" y="2399792"/>
                  </a:cubicBezTo>
                  <a:cubicBezTo>
                    <a:pt x="3810707" y="2399792"/>
                    <a:pt x="4178312" y="1858899"/>
                    <a:pt x="4178312" y="1196086"/>
                  </a:cubicBezTo>
                  <a:cubicBezTo>
                    <a:pt x="4178312" y="540893"/>
                    <a:pt x="3810707" y="0"/>
                    <a:pt x="3360236" y="0"/>
                  </a:cubicBezTo>
                  <a:close/>
                </a:path>
              </a:pathLst>
            </a:custGeom>
            <a:solidFill>
              <a:srgbClr val="4BACC6"/>
            </a:solidFill>
          </p:spPr>
        </p:sp>
      </p:grpSp>
      <p:grpSp>
        <p:nvGrpSpPr>
          <p:cNvPr name="Group 24" id="24"/>
          <p:cNvGrpSpPr/>
          <p:nvPr/>
        </p:nvGrpSpPr>
        <p:grpSpPr>
          <a:xfrm rot="0">
            <a:off x="6523821" y="3251051"/>
            <a:ext cx="3567690" cy="3574458"/>
            <a:chOff x="0" y="0"/>
            <a:chExt cx="4934160" cy="4943520"/>
          </a:xfrm>
        </p:grpSpPr>
        <p:sp>
          <p:nvSpPr>
            <p:cNvPr name="Freeform 25" id="25"/>
            <p:cNvSpPr/>
            <p:nvPr/>
          </p:nvSpPr>
          <p:spPr>
            <a:xfrm flipH="false" flipV="false" rot="0">
              <a:off x="0" y="0"/>
              <a:ext cx="4934204" cy="4943475"/>
            </a:xfrm>
            <a:custGeom>
              <a:avLst/>
              <a:gdLst/>
              <a:ahLst/>
              <a:cxnLst/>
              <a:rect r="r" b="b" t="t" l="l"/>
              <a:pathLst>
                <a:path h="4943475" w="4934204">
                  <a:moveTo>
                    <a:pt x="0" y="2471801"/>
                  </a:moveTo>
                  <a:cubicBezTo>
                    <a:pt x="0" y="1106678"/>
                    <a:pt x="1104519" y="0"/>
                    <a:pt x="2467102" y="0"/>
                  </a:cubicBezTo>
                  <a:cubicBezTo>
                    <a:pt x="3829685" y="0"/>
                    <a:pt x="4934204" y="1106678"/>
                    <a:pt x="4934204" y="2471801"/>
                  </a:cubicBezTo>
                  <a:cubicBezTo>
                    <a:pt x="4934204" y="3836924"/>
                    <a:pt x="3829558" y="4943475"/>
                    <a:pt x="2467102" y="4943475"/>
                  </a:cubicBezTo>
                  <a:cubicBezTo>
                    <a:pt x="1104646" y="4943475"/>
                    <a:pt x="0" y="3836924"/>
                    <a:pt x="0" y="2471801"/>
                  </a:cubicBezTo>
                  <a:close/>
                </a:path>
              </a:pathLst>
            </a:custGeom>
            <a:solidFill>
              <a:srgbClr val="BFE5EF"/>
            </a:solidFill>
          </p:spPr>
        </p:sp>
      </p:grpSp>
      <p:grpSp>
        <p:nvGrpSpPr>
          <p:cNvPr name="Group 26" id="26"/>
          <p:cNvGrpSpPr/>
          <p:nvPr/>
        </p:nvGrpSpPr>
        <p:grpSpPr>
          <a:xfrm rot="0">
            <a:off x="-2343983" y="7089454"/>
            <a:ext cx="7092705" cy="7092705"/>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FE5EF"/>
            </a:solidFill>
          </p:spPr>
        </p:sp>
        <p:sp>
          <p:nvSpPr>
            <p:cNvPr name="TextBox 28" id="2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29" id="29"/>
          <p:cNvGrpSpPr/>
          <p:nvPr/>
        </p:nvGrpSpPr>
        <p:grpSpPr>
          <a:xfrm rot="0">
            <a:off x="15942890" y="-1619080"/>
            <a:ext cx="3754024" cy="3754024"/>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FE5EF"/>
            </a:solidFill>
          </p:spPr>
        </p:sp>
        <p:sp>
          <p:nvSpPr>
            <p:cNvPr name="TextBox 31" id="31"/>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32" id="32"/>
          <p:cNvSpPr/>
          <p:nvPr/>
        </p:nvSpPr>
        <p:spPr>
          <a:xfrm flipH="false" flipV="false" rot="0">
            <a:off x="3485676" y="8502066"/>
            <a:ext cx="4687320" cy="4687320"/>
          </a:xfrm>
          <a:custGeom>
            <a:avLst/>
            <a:gdLst/>
            <a:ahLst/>
            <a:cxnLst/>
            <a:rect r="r" b="b" t="t" l="l"/>
            <a:pathLst>
              <a:path h="4687320" w="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3" id="33"/>
          <p:cNvSpPr/>
          <p:nvPr/>
        </p:nvSpPr>
        <p:spPr>
          <a:xfrm flipH="false" flipV="false" rot="0">
            <a:off x="-2017533" y="-2191570"/>
            <a:ext cx="4687320" cy="4687320"/>
          </a:xfrm>
          <a:custGeom>
            <a:avLst/>
            <a:gdLst/>
            <a:ahLst/>
            <a:cxnLst/>
            <a:rect r="r" b="b" t="t" l="l"/>
            <a:pathLst>
              <a:path h="4687320" w="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4" id="34"/>
          <p:cNvSpPr/>
          <p:nvPr/>
        </p:nvSpPr>
        <p:spPr>
          <a:xfrm flipH="false" flipV="false" rot="0">
            <a:off x="7554060" y="4341791"/>
            <a:ext cx="1507212" cy="1603417"/>
          </a:xfrm>
          <a:custGeom>
            <a:avLst/>
            <a:gdLst/>
            <a:ahLst/>
            <a:cxnLst/>
            <a:rect r="r" b="b" t="t" l="l"/>
            <a:pathLst>
              <a:path h="1603417" w="1507212">
                <a:moveTo>
                  <a:pt x="0" y="0"/>
                </a:moveTo>
                <a:lnTo>
                  <a:pt x="1507212" y="0"/>
                </a:lnTo>
                <a:lnTo>
                  <a:pt x="1507212" y="1603418"/>
                </a:lnTo>
                <a:lnTo>
                  <a:pt x="0" y="16034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35" id="35"/>
          <p:cNvGrpSpPr/>
          <p:nvPr/>
        </p:nvGrpSpPr>
        <p:grpSpPr>
          <a:xfrm rot="0">
            <a:off x="10226868" y="1403655"/>
            <a:ext cx="1513987" cy="1513987"/>
            <a:chOff x="0" y="0"/>
            <a:chExt cx="812800" cy="812800"/>
          </a:xfrm>
        </p:grpSpPr>
        <p:sp>
          <p:nvSpPr>
            <p:cNvPr name="Freeform 36" id="3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25047" t="0" r="-25047" b="0"/>
              </a:stretch>
            </a:blipFill>
          </p:spPr>
        </p:sp>
      </p:grpSp>
      <p:grpSp>
        <p:nvGrpSpPr>
          <p:cNvPr name="Group 37" id="37"/>
          <p:cNvGrpSpPr/>
          <p:nvPr/>
        </p:nvGrpSpPr>
        <p:grpSpPr>
          <a:xfrm rot="0">
            <a:off x="11497671" y="4277642"/>
            <a:ext cx="1513987" cy="1513987"/>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13920" t="0" r="-13920" b="0"/>
              </a:stretch>
            </a:blipFill>
          </p:spPr>
        </p:sp>
      </p:grpSp>
      <p:grpSp>
        <p:nvGrpSpPr>
          <p:cNvPr name="Group 39" id="39"/>
          <p:cNvGrpSpPr/>
          <p:nvPr/>
        </p:nvGrpSpPr>
        <p:grpSpPr>
          <a:xfrm rot="0">
            <a:off x="10129921" y="7172005"/>
            <a:ext cx="1513987" cy="1513987"/>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1583" t="0" r="-1583" b="0"/>
              </a:stretch>
            </a:blipFill>
          </p:spPr>
        </p:sp>
      </p:grpSp>
      <p:sp>
        <p:nvSpPr>
          <p:cNvPr name="TextBox 41" id="41"/>
          <p:cNvSpPr txBox="true"/>
          <p:nvPr/>
        </p:nvSpPr>
        <p:spPr>
          <a:xfrm rot="0">
            <a:off x="1856863" y="5025343"/>
            <a:ext cx="3950948" cy="738417"/>
          </a:xfrm>
          <a:prstGeom prst="rect">
            <a:avLst/>
          </a:prstGeom>
        </p:spPr>
        <p:txBody>
          <a:bodyPr anchor="t" rtlCol="false" tIns="0" lIns="0" bIns="0" rIns="0">
            <a:spAutoFit/>
          </a:bodyPr>
          <a:lstStyle/>
          <a:p>
            <a:pPr algn="l" marL="0" indent="0" lvl="1">
              <a:lnSpc>
                <a:spcPts val="2920"/>
              </a:lnSpc>
              <a:spcBef>
                <a:spcPct val="0"/>
              </a:spcBef>
            </a:pPr>
            <a:r>
              <a:rPr lang="en-US" sz="2116" spc="207">
                <a:solidFill>
                  <a:srgbClr val="231F20"/>
                </a:solidFill>
                <a:latin typeface="TT Drugs"/>
              </a:rPr>
              <a:t>Un asistente que trabaje por nosotros</a:t>
            </a:r>
          </a:p>
        </p:txBody>
      </p:sp>
      <p:sp>
        <p:nvSpPr>
          <p:cNvPr name="TextBox 42" id="42"/>
          <p:cNvSpPr txBox="true"/>
          <p:nvPr/>
        </p:nvSpPr>
        <p:spPr>
          <a:xfrm rot="0">
            <a:off x="1777872" y="4041734"/>
            <a:ext cx="4564974" cy="981533"/>
          </a:xfrm>
          <a:prstGeom prst="rect">
            <a:avLst/>
          </a:prstGeom>
        </p:spPr>
        <p:txBody>
          <a:bodyPr anchor="t" rtlCol="false" tIns="0" lIns="0" bIns="0" rIns="0">
            <a:spAutoFit/>
          </a:bodyPr>
          <a:lstStyle/>
          <a:p>
            <a:pPr algn="l" marL="0" indent="0" lvl="0">
              <a:lnSpc>
                <a:spcPts val="8022"/>
              </a:lnSpc>
              <a:spcBef>
                <a:spcPct val="0"/>
              </a:spcBef>
            </a:pPr>
            <a:r>
              <a:rPr lang="en-US" sz="5813" spc="569">
                <a:solidFill>
                  <a:srgbClr val="231F20"/>
                </a:solidFill>
                <a:latin typeface="TT Drugs"/>
              </a:rPr>
              <a:t>Solución</a:t>
            </a:r>
          </a:p>
        </p:txBody>
      </p:sp>
      <p:sp>
        <p:nvSpPr>
          <p:cNvPr name="TextBox 43" id="43"/>
          <p:cNvSpPr txBox="true"/>
          <p:nvPr/>
        </p:nvSpPr>
        <p:spPr>
          <a:xfrm rot="0">
            <a:off x="12060034" y="1769290"/>
            <a:ext cx="1732348" cy="655107"/>
          </a:xfrm>
          <a:prstGeom prst="rect">
            <a:avLst/>
          </a:prstGeom>
        </p:spPr>
        <p:txBody>
          <a:bodyPr anchor="t" rtlCol="false" tIns="0" lIns="0" bIns="0" rIns="0">
            <a:spAutoFit/>
          </a:bodyPr>
          <a:lstStyle/>
          <a:p>
            <a:pPr algn="l" marL="0" indent="0" lvl="0">
              <a:lnSpc>
                <a:spcPts val="5302"/>
              </a:lnSpc>
              <a:spcBef>
                <a:spcPct val="0"/>
              </a:spcBef>
            </a:pPr>
            <a:r>
              <a:rPr lang="en-US" sz="3842" spc="38">
                <a:solidFill>
                  <a:srgbClr val="FFFFFF"/>
                </a:solidFill>
                <a:latin typeface="TT Drugs Bold"/>
              </a:rPr>
              <a:t>IA</a:t>
            </a:r>
          </a:p>
        </p:txBody>
      </p:sp>
      <p:sp>
        <p:nvSpPr>
          <p:cNvPr name="TextBox 44" id="44"/>
          <p:cNvSpPr txBox="true"/>
          <p:nvPr/>
        </p:nvSpPr>
        <p:spPr>
          <a:xfrm rot="0">
            <a:off x="13398379" y="4657614"/>
            <a:ext cx="1574421" cy="655107"/>
          </a:xfrm>
          <a:prstGeom prst="rect">
            <a:avLst/>
          </a:prstGeom>
        </p:spPr>
        <p:txBody>
          <a:bodyPr anchor="t" rtlCol="false" tIns="0" lIns="0" bIns="0" rIns="0">
            <a:spAutoFit/>
          </a:bodyPr>
          <a:lstStyle/>
          <a:p>
            <a:pPr algn="l" marL="0" indent="0" lvl="0">
              <a:lnSpc>
                <a:spcPts val="5302"/>
              </a:lnSpc>
              <a:spcBef>
                <a:spcPct val="0"/>
              </a:spcBef>
            </a:pPr>
            <a:r>
              <a:rPr lang="en-US" sz="3842" spc="38">
                <a:solidFill>
                  <a:srgbClr val="FFFFFF"/>
                </a:solidFill>
                <a:latin typeface="TT Drugs Bold"/>
              </a:rPr>
              <a:t>Chat</a:t>
            </a:r>
          </a:p>
        </p:txBody>
      </p:sp>
      <p:sp>
        <p:nvSpPr>
          <p:cNvPr name="TextBox 45" id="45"/>
          <p:cNvSpPr txBox="true"/>
          <p:nvPr/>
        </p:nvSpPr>
        <p:spPr>
          <a:xfrm rot="0">
            <a:off x="11939754" y="7229970"/>
            <a:ext cx="1852628" cy="1321857"/>
          </a:xfrm>
          <a:prstGeom prst="rect">
            <a:avLst/>
          </a:prstGeom>
        </p:spPr>
        <p:txBody>
          <a:bodyPr anchor="t" rtlCol="false" tIns="0" lIns="0" bIns="0" rIns="0">
            <a:spAutoFit/>
          </a:bodyPr>
          <a:lstStyle/>
          <a:p>
            <a:pPr algn="l" marL="0" indent="0" lvl="0">
              <a:lnSpc>
                <a:spcPts val="5302"/>
              </a:lnSpc>
              <a:spcBef>
                <a:spcPct val="0"/>
              </a:spcBef>
            </a:pPr>
            <a:r>
              <a:rPr lang="en-US" sz="3842" spc="38">
                <a:solidFill>
                  <a:srgbClr val="FFFFFF"/>
                </a:solidFill>
                <a:latin typeface="TT Drugs Bold"/>
              </a:rPr>
              <a:t>Open Source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62" r="0" b="-165704"/>
            </a:stretch>
          </a:blipFill>
        </p:spPr>
      </p:sp>
      <p:grpSp>
        <p:nvGrpSpPr>
          <p:cNvPr name="Group 3" id="3"/>
          <p:cNvGrpSpPr>
            <a:grpSpLocks noChangeAspect="true"/>
          </p:cNvGrpSpPr>
          <p:nvPr/>
        </p:nvGrpSpPr>
        <p:grpSpPr>
          <a:xfrm rot="0">
            <a:off x="7191912" y="1166076"/>
            <a:ext cx="3894445" cy="3126816"/>
            <a:chOff x="0" y="0"/>
            <a:chExt cx="7467600" cy="5995670"/>
          </a:xfrm>
        </p:grpSpPr>
        <p:sp>
          <p:nvSpPr>
            <p:cNvPr name="Freeform 4" id="4"/>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5" id="5"/>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6" id="6"/>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7" id="7"/>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3"/>
              <a:stretch>
                <a:fillRect l="-156" t="0" r="-156" b="0"/>
              </a:stretch>
            </a:blipFill>
          </p:spPr>
        </p:sp>
      </p:grpSp>
      <p:grpSp>
        <p:nvGrpSpPr>
          <p:cNvPr name="Group 8" id="8"/>
          <p:cNvGrpSpPr/>
          <p:nvPr/>
        </p:nvGrpSpPr>
        <p:grpSpPr>
          <a:xfrm rot="0">
            <a:off x="3324710" y="4292892"/>
            <a:ext cx="11628849" cy="5701706"/>
            <a:chOff x="0" y="0"/>
            <a:chExt cx="15505132" cy="7602274"/>
          </a:xfrm>
        </p:grpSpPr>
        <p:grpSp>
          <p:nvGrpSpPr>
            <p:cNvPr name="Group 9" id="9"/>
            <p:cNvGrpSpPr/>
            <p:nvPr/>
          </p:nvGrpSpPr>
          <p:grpSpPr>
            <a:xfrm rot="0">
              <a:off x="7918524" y="0"/>
              <a:ext cx="7586608" cy="7602274"/>
              <a:chOff x="0" y="0"/>
              <a:chExt cx="1336313" cy="1339073"/>
            </a:xfrm>
          </p:grpSpPr>
          <p:sp>
            <p:nvSpPr>
              <p:cNvPr name="Freeform 10" id="10"/>
              <p:cNvSpPr/>
              <p:nvPr/>
            </p:nvSpPr>
            <p:spPr>
              <a:xfrm flipH="false" flipV="false" rot="0">
                <a:off x="0" y="0"/>
                <a:ext cx="1336313" cy="1339073"/>
              </a:xfrm>
              <a:custGeom>
                <a:avLst/>
                <a:gdLst/>
                <a:ahLst/>
                <a:cxnLst/>
                <a:rect r="r" b="b" t="t" l="l"/>
                <a:pathLst>
                  <a:path h="1339073" w="1336313">
                    <a:moveTo>
                      <a:pt x="5443" y="0"/>
                    </a:moveTo>
                    <a:lnTo>
                      <a:pt x="1330871" y="0"/>
                    </a:lnTo>
                    <a:cubicBezTo>
                      <a:pt x="1332314" y="0"/>
                      <a:pt x="1333699" y="573"/>
                      <a:pt x="1334719" y="1594"/>
                    </a:cubicBezTo>
                    <a:cubicBezTo>
                      <a:pt x="1335740" y="2615"/>
                      <a:pt x="1336313" y="3999"/>
                      <a:pt x="1336313" y="5443"/>
                    </a:cubicBezTo>
                    <a:lnTo>
                      <a:pt x="1336313" y="1333630"/>
                    </a:lnTo>
                    <a:cubicBezTo>
                      <a:pt x="1336313" y="1335074"/>
                      <a:pt x="1335740" y="1336458"/>
                      <a:pt x="1334719" y="1337479"/>
                    </a:cubicBezTo>
                    <a:cubicBezTo>
                      <a:pt x="1333699" y="1338499"/>
                      <a:pt x="1332314" y="1339073"/>
                      <a:pt x="1330871" y="1339073"/>
                    </a:cubicBezTo>
                    <a:lnTo>
                      <a:pt x="5443" y="1339073"/>
                    </a:lnTo>
                    <a:cubicBezTo>
                      <a:pt x="2437" y="1339073"/>
                      <a:pt x="0" y="1336636"/>
                      <a:pt x="0" y="1333630"/>
                    </a:cubicBezTo>
                    <a:lnTo>
                      <a:pt x="0" y="5443"/>
                    </a:lnTo>
                    <a:cubicBezTo>
                      <a:pt x="0" y="3999"/>
                      <a:pt x="573" y="2615"/>
                      <a:pt x="1594" y="1594"/>
                    </a:cubicBezTo>
                    <a:cubicBezTo>
                      <a:pt x="2615" y="573"/>
                      <a:pt x="3999" y="0"/>
                      <a:pt x="5443" y="0"/>
                    </a:cubicBezTo>
                    <a:close/>
                  </a:path>
                </a:pathLst>
              </a:custGeom>
              <a:solidFill>
                <a:srgbClr val="FFFFFF"/>
              </a:solidFill>
              <a:ln cap="sq">
                <a:noFill/>
                <a:prstDash val="solid"/>
                <a:miter/>
              </a:ln>
            </p:spPr>
          </p:sp>
          <p:sp>
            <p:nvSpPr>
              <p:cNvPr name="TextBox 11" id="11"/>
              <p:cNvSpPr txBox="true"/>
              <p:nvPr/>
            </p:nvSpPr>
            <p:spPr>
              <a:xfrm>
                <a:off x="0" y="-19050"/>
                <a:ext cx="1336313" cy="1358123"/>
              </a:xfrm>
              <a:prstGeom prst="rect">
                <a:avLst/>
              </a:prstGeom>
            </p:spPr>
            <p:txBody>
              <a:bodyPr anchor="ctr" rtlCol="false" tIns="54991" lIns="54991" bIns="54991" rIns="54991"/>
              <a:lstStyle/>
              <a:p>
                <a:pPr algn="ctr" marL="0" indent="0" lvl="0">
                  <a:lnSpc>
                    <a:spcPts val="2859"/>
                  </a:lnSpc>
                  <a:spcBef>
                    <a:spcPct val="0"/>
                  </a:spcBef>
                </a:pPr>
              </a:p>
            </p:txBody>
          </p:sp>
        </p:grpSp>
        <p:grpSp>
          <p:nvGrpSpPr>
            <p:cNvPr name="Group 12" id="12"/>
            <p:cNvGrpSpPr/>
            <p:nvPr/>
          </p:nvGrpSpPr>
          <p:grpSpPr>
            <a:xfrm rot="0">
              <a:off x="0" y="0"/>
              <a:ext cx="7586608" cy="7602274"/>
              <a:chOff x="0" y="0"/>
              <a:chExt cx="1336313" cy="1339073"/>
            </a:xfrm>
          </p:grpSpPr>
          <p:sp>
            <p:nvSpPr>
              <p:cNvPr name="Freeform 13" id="13"/>
              <p:cNvSpPr/>
              <p:nvPr/>
            </p:nvSpPr>
            <p:spPr>
              <a:xfrm flipH="false" flipV="false" rot="0">
                <a:off x="0" y="0"/>
                <a:ext cx="1336313" cy="1339073"/>
              </a:xfrm>
              <a:custGeom>
                <a:avLst/>
                <a:gdLst/>
                <a:ahLst/>
                <a:cxnLst/>
                <a:rect r="r" b="b" t="t" l="l"/>
                <a:pathLst>
                  <a:path h="1339073" w="1336313">
                    <a:moveTo>
                      <a:pt x="5443" y="0"/>
                    </a:moveTo>
                    <a:lnTo>
                      <a:pt x="1330871" y="0"/>
                    </a:lnTo>
                    <a:cubicBezTo>
                      <a:pt x="1332314" y="0"/>
                      <a:pt x="1333699" y="573"/>
                      <a:pt x="1334719" y="1594"/>
                    </a:cubicBezTo>
                    <a:cubicBezTo>
                      <a:pt x="1335740" y="2615"/>
                      <a:pt x="1336313" y="3999"/>
                      <a:pt x="1336313" y="5443"/>
                    </a:cubicBezTo>
                    <a:lnTo>
                      <a:pt x="1336313" y="1333630"/>
                    </a:lnTo>
                    <a:cubicBezTo>
                      <a:pt x="1336313" y="1335074"/>
                      <a:pt x="1335740" y="1336458"/>
                      <a:pt x="1334719" y="1337479"/>
                    </a:cubicBezTo>
                    <a:cubicBezTo>
                      <a:pt x="1333699" y="1338499"/>
                      <a:pt x="1332314" y="1339073"/>
                      <a:pt x="1330871" y="1339073"/>
                    </a:cubicBezTo>
                    <a:lnTo>
                      <a:pt x="5443" y="1339073"/>
                    </a:lnTo>
                    <a:cubicBezTo>
                      <a:pt x="2437" y="1339073"/>
                      <a:pt x="0" y="1336636"/>
                      <a:pt x="0" y="1333630"/>
                    </a:cubicBezTo>
                    <a:lnTo>
                      <a:pt x="0" y="5443"/>
                    </a:lnTo>
                    <a:cubicBezTo>
                      <a:pt x="0" y="3999"/>
                      <a:pt x="573" y="2615"/>
                      <a:pt x="1594" y="1594"/>
                    </a:cubicBezTo>
                    <a:cubicBezTo>
                      <a:pt x="2615" y="573"/>
                      <a:pt x="3999" y="0"/>
                      <a:pt x="5443" y="0"/>
                    </a:cubicBezTo>
                    <a:close/>
                  </a:path>
                </a:pathLst>
              </a:custGeom>
              <a:solidFill>
                <a:srgbClr val="FFFFFF"/>
              </a:solidFill>
              <a:ln cap="sq">
                <a:noFill/>
                <a:prstDash val="solid"/>
                <a:miter/>
              </a:ln>
            </p:spPr>
          </p:sp>
          <p:sp>
            <p:nvSpPr>
              <p:cNvPr name="TextBox 14" id="14"/>
              <p:cNvSpPr txBox="true"/>
              <p:nvPr/>
            </p:nvSpPr>
            <p:spPr>
              <a:xfrm>
                <a:off x="0" y="-19050"/>
                <a:ext cx="1336313" cy="1358123"/>
              </a:xfrm>
              <a:prstGeom prst="rect">
                <a:avLst/>
              </a:prstGeom>
            </p:spPr>
            <p:txBody>
              <a:bodyPr anchor="ctr" rtlCol="false" tIns="54991" lIns="54991" bIns="54991" rIns="54991"/>
              <a:lstStyle/>
              <a:p>
                <a:pPr algn="ctr" marL="0" indent="0" lvl="0">
                  <a:lnSpc>
                    <a:spcPts val="2859"/>
                  </a:lnSpc>
                  <a:spcBef>
                    <a:spcPct val="0"/>
                  </a:spcBef>
                </a:pPr>
              </a:p>
            </p:txBody>
          </p:sp>
        </p:grpSp>
        <p:sp>
          <p:nvSpPr>
            <p:cNvPr name="Freeform 15" id="15"/>
            <p:cNvSpPr/>
            <p:nvPr/>
          </p:nvSpPr>
          <p:spPr>
            <a:xfrm flipH="false" flipV="false" rot="0">
              <a:off x="8896791" y="1155867"/>
              <a:ext cx="5634355" cy="6186447"/>
            </a:xfrm>
            <a:custGeom>
              <a:avLst/>
              <a:gdLst/>
              <a:ahLst/>
              <a:cxnLst/>
              <a:rect r="r" b="b" t="t" l="l"/>
              <a:pathLst>
                <a:path h="6186447" w="5634355">
                  <a:moveTo>
                    <a:pt x="0" y="0"/>
                  </a:moveTo>
                  <a:lnTo>
                    <a:pt x="5634355" y="0"/>
                  </a:lnTo>
                  <a:lnTo>
                    <a:pt x="5634355" y="6186447"/>
                  </a:lnTo>
                  <a:lnTo>
                    <a:pt x="0" y="6186447"/>
                  </a:lnTo>
                  <a:lnTo>
                    <a:pt x="0" y="0"/>
                  </a:lnTo>
                  <a:close/>
                </a:path>
              </a:pathLst>
            </a:custGeom>
            <a:blipFill>
              <a:blip r:embed="rId4"/>
              <a:stretch>
                <a:fillRect l="0" t="0" r="0" b="0"/>
              </a:stretch>
            </a:blipFill>
          </p:spPr>
        </p:sp>
        <p:sp>
          <p:nvSpPr>
            <p:cNvPr name="TextBox 16" id="16"/>
            <p:cNvSpPr txBox="true"/>
            <p:nvPr/>
          </p:nvSpPr>
          <p:spPr>
            <a:xfrm rot="0">
              <a:off x="790020" y="346116"/>
              <a:ext cx="5762604" cy="633168"/>
            </a:xfrm>
            <a:prstGeom prst="rect">
              <a:avLst/>
            </a:prstGeom>
          </p:spPr>
          <p:txBody>
            <a:bodyPr anchor="t" rtlCol="false" tIns="0" lIns="0" bIns="0" rIns="0">
              <a:spAutoFit/>
            </a:bodyPr>
            <a:lstStyle/>
            <a:p>
              <a:pPr algn="ctr" marL="0" indent="0" lvl="0">
                <a:lnSpc>
                  <a:spcPts val="3988"/>
                </a:lnSpc>
                <a:spcBef>
                  <a:spcPct val="0"/>
                </a:spcBef>
              </a:pPr>
              <a:r>
                <a:rPr lang="en-US" sz="2890" spc="283">
                  <a:solidFill>
                    <a:srgbClr val="0071BC"/>
                  </a:solidFill>
                  <a:latin typeface="TT Drugs Bold"/>
                </a:rPr>
                <a:t>OPEN SOURCE</a:t>
              </a:r>
            </a:p>
          </p:txBody>
        </p:sp>
        <p:sp>
          <p:nvSpPr>
            <p:cNvPr name="TextBox 17" id="17"/>
            <p:cNvSpPr txBox="true"/>
            <p:nvPr/>
          </p:nvSpPr>
          <p:spPr>
            <a:xfrm rot="0">
              <a:off x="8832666" y="346116"/>
              <a:ext cx="5762604" cy="633168"/>
            </a:xfrm>
            <a:prstGeom prst="rect">
              <a:avLst/>
            </a:prstGeom>
          </p:spPr>
          <p:txBody>
            <a:bodyPr anchor="t" rtlCol="false" tIns="0" lIns="0" bIns="0" rIns="0">
              <a:spAutoFit/>
            </a:bodyPr>
            <a:lstStyle/>
            <a:p>
              <a:pPr algn="ctr" marL="0" indent="0" lvl="0">
                <a:lnSpc>
                  <a:spcPts val="3988"/>
                </a:lnSpc>
                <a:spcBef>
                  <a:spcPct val="0"/>
                </a:spcBef>
              </a:pPr>
              <a:r>
                <a:rPr lang="en-US" sz="2890" spc="283">
                  <a:solidFill>
                    <a:srgbClr val="0071BC"/>
                  </a:solidFill>
                  <a:latin typeface="TT Drugs Bold"/>
                </a:rPr>
                <a:t>COMPARACIÓN</a:t>
              </a:r>
            </a:p>
          </p:txBody>
        </p:sp>
        <p:sp>
          <p:nvSpPr>
            <p:cNvPr name="TextBox 18" id="18"/>
            <p:cNvSpPr txBox="true"/>
            <p:nvPr/>
          </p:nvSpPr>
          <p:spPr>
            <a:xfrm rot="0">
              <a:off x="1199265" y="1399227"/>
              <a:ext cx="4944115" cy="5652102"/>
            </a:xfrm>
            <a:prstGeom prst="rect">
              <a:avLst/>
            </a:prstGeom>
          </p:spPr>
          <p:txBody>
            <a:bodyPr anchor="t" rtlCol="false" tIns="0" lIns="0" bIns="0" rIns="0">
              <a:spAutoFit/>
            </a:bodyPr>
            <a:lstStyle/>
            <a:p>
              <a:pPr algn="ctr" marL="0" indent="0" lvl="0">
                <a:lnSpc>
                  <a:spcPts val="2840"/>
                </a:lnSpc>
                <a:spcBef>
                  <a:spcPct val="0"/>
                </a:spcBef>
              </a:pPr>
              <a:r>
                <a:rPr lang="en-US" sz="2058" spc="201">
                  <a:solidFill>
                    <a:srgbClr val="231F20"/>
                  </a:solidFill>
                  <a:latin typeface="TT Drugs"/>
                </a:rPr>
                <a:t>Es mejor porque ofrece transparencia, flexibilidad, colaboración y rentabilidad, permitiendo auditar y mejorar el código, adaptarse a necesidades específicas, aprovechar una comunidad activa y eliminar costos de licencias.</a:t>
              </a:r>
            </a:p>
          </p:txBody>
        </p:sp>
      </p:grpSp>
      <p:sp>
        <p:nvSpPr>
          <p:cNvPr name="TextBox 19" id="19"/>
          <p:cNvSpPr txBox="true"/>
          <p:nvPr/>
        </p:nvSpPr>
        <p:spPr>
          <a:xfrm rot="0">
            <a:off x="6377511" y="120914"/>
            <a:ext cx="5523248" cy="907786"/>
          </a:xfrm>
          <a:prstGeom prst="rect">
            <a:avLst/>
          </a:prstGeom>
        </p:spPr>
        <p:txBody>
          <a:bodyPr anchor="t" rtlCol="false" tIns="0" lIns="0" bIns="0" rIns="0">
            <a:spAutoFit/>
          </a:bodyPr>
          <a:lstStyle/>
          <a:p>
            <a:pPr algn="ctr">
              <a:lnSpc>
                <a:spcPts val="7413"/>
              </a:lnSpc>
            </a:pPr>
            <a:r>
              <a:rPr lang="en-US" sz="5295">
                <a:solidFill>
                  <a:srgbClr val="0071BC"/>
                </a:solidFill>
                <a:latin typeface="Source Serif Pro"/>
              </a:rPr>
              <a:t>LLM Seleccionado</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77" r="0" b="-9277"/>
            </a:stretch>
          </a:blipFill>
        </p:spPr>
      </p:sp>
      <p:grpSp>
        <p:nvGrpSpPr>
          <p:cNvPr name="Group 3" id="3"/>
          <p:cNvGrpSpPr/>
          <p:nvPr/>
        </p:nvGrpSpPr>
        <p:grpSpPr>
          <a:xfrm rot="0">
            <a:off x="5158032" y="2699040"/>
            <a:ext cx="7971935" cy="4838821"/>
            <a:chOff x="0" y="0"/>
            <a:chExt cx="10629247" cy="6451762"/>
          </a:xfrm>
        </p:grpSpPr>
        <p:grpSp>
          <p:nvGrpSpPr>
            <p:cNvPr name="Group 4" id="4"/>
            <p:cNvGrpSpPr/>
            <p:nvPr/>
          </p:nvGrpSpPr>
          <p:grpSpPr>
            <a:xfrm rot="0">
              <a:off x="0" y="0"/>
              <a:ext cx="10629247" cy="6451762"/>
              <a:chOff x="0" y="0"/>
              <a:chExt cx="1014292" cy="615657"/>
            </a:xfrm>
          </p:grpSpPr>
          <p:sp>
            <p:nvSpPr>
              <p:cNvPr name="Freeform 5" id="5"/>
              <p:cNvSpPr/>
              <p:nvPr/>
            </p:nvSpPr>
            <p:spPr>
              <a:xfrm flipH="false" flipV="false" rot="0">
                <a:off x="0" y="0"/>
                <a:ext cx="1014292" cy="615657"/>
              </a:xfrm>
              <a:custGeom>
                <a:avLst/>
                <a:gdLst/>
                <a:ahLst/>
                <a:cxnLst/>
                <a:rect r="r" b="b" t="t" l="l"/>
                <a:pathLst>
                  <a:path h="615657" w="1014292">
                    <a:moveTo>
                      <a:pt x="0" y="0"/>
                    </a:moveTo>
                    <a:lnTo>
                      <a:pt x="1014292" y="0"/>
                    </a:lnTo>
                    <a:lnTo>
                      <a:pt x="1014292" y="615657"/>
                    </a:lnTo>
                    <a:lnTo>
                      <a:pt x="0" y="615657"/>
                    </a:lnTo>
                    <a:close/>
                  </a:path>
                </a:pathLst>
              </a:custGeom>
              <a:solidFill>
                <a:srgbClr val="4BACC6">
                  <a:alpha val="82745"/>
                </a:srgbClr>
              </a:solidFill>
              <a:ln cap="sq">
                <a:noFill/>
                <a:prstDash val="solid"/>
                <a:miter/>
              </a:ln>
            </p:spPr>
          </p:sp>
          <p:sp>
            <p:nvSpPr>
              <p:cNvPr name="TextBox 6" id="6"/>
              <p:cNvSpPr txBox="true"/>
              <p:nvPr/>
            </p:nvSpPr>
            <p:spPr>
              <a:xfrm>
                <a:off x="0" y="-19050"/>
                <a:ext cx="1014292" cy="634707"/>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7" id="7"/>
            <p:cNvGrpSpPr/>
            <p:nvPr/>
          </p:nvGrpSpPr>
          <p:grpSpPr>
            <a:xfrm rot="0">
              <a:off x="591517" y="378728"/>
              <a:ext cx="9446214" cy="5694306"/>
              <a:chOff x="0" y="0"/>
              <a:chExt cx="1368163" cy="824747"/>
            </a:xfrm>
          </p:grpSpPr>
          <p:sp>
            <p:nvSpPr>
              <p:cNvPr name="Freeform 8" id="8"/>
              <p:cNvSpPr/>
              <p:nvPr/>
            </p:nvSpPr>
            <p:spPr>
              <a:xfrm flipH="false" flipV="false" rot="0">
                <a:off x="0" y="0"/>
                <a:ext cx="1368163" cy="824747"/>
              </a:xfrm>
              <a:custGeom>
                <a:avLst/>
                <a:gdLst/>
                <a:ahLst/>
                <a:cxnLst/>
                <a:rect r="r" b="b" t="t" l="l"/>
                <a:pathLst>
                  <a:path h="824747" w="1368163">
                    <a:moveTo>
                      <a:pt x="0" y="0"/>
                    </a:moveTo>
                    <a:lnTo>
                      <a:pt x="1368163" y="0"/>
                    </a:lnTo>
                    <a:lnTo>
                      <a:pt x="1368163" y="824747"/>
                    </a:lnTo>
                    <a:lnTo>
                      <a:pt x="0" y="824747"/>
                    </a:lnTo>
                    <a:close/>
                  </a:path>
                </a:pathLst>
              </a:custGeom>
              <a:solidFill>
                <a:srgbClr val="000000">
                  <a:alpha val="0"/>
                </a:srgbClr>
              </a:solidFill>
              <a:ln w="57150" cap="sq">
                <a:solidFill>
                  <a:srgbClr val="FFFFFF"/>
                </a:solidFill>
                <a:prstDash val="solid"/>
                <a:miter/>
              </a:ln>
            </p:spPr>
          </p:sp>
          <p:sp>
            <p:nvSpPr>
              <p:cNvPr name="TextBox 9" id="9"/>
              <p:cNvSpPr txBox="true"/>
              <p:nvPr/>
            </p:nvSpPr>
            <p:spPr>
              <a:xfrm>
                <a:off x="0" y="-209550"/>
                <a:ext cx="1368163" cy="1034297"/>
              </a:xfrm>
              <a:prstGeom prst="rect">
                <a:avLst/>
              </a:prstGeom>
            </p:spPr>
            <p:txBody>
              <a:bodyPr anchor="ctr" rtlCol="false" tIns="0" lIns="0" bIns="0" rIns="0"/>
              <a:lstStyle/>
              <a:p>
                <a:pPr algn="ctr" marL="0" indent="0" lvl="0">
                  <a:lnSpc>
                    <a:spcPts val="8512"/>
                  </a:lnSpc>
                  <a:spcBef>
                    <a:spcPct val="0"/>
                  </a:spcBef>
                </a:pPr>
              </a:p>
            </p:txBody>
          </p:sp>
        </p:grpSp>
      </p:grpSp>
      <p:sp>
        <p:nvSpPr>
          <p:cNvPr name="TextBox 10" id="10"/>
          <p:cNvSpPr txBox="true"/>
          <p:nvPr/>
        </p:nvSpPr>
        <p:spPr>
          <a:xfrm rot="0">
            <a:off x="5761527" y="3700462"/>
            <a:ext cx="6764946" cy="2886075"/>
          </a:xfrm>
          <a:prstGeom prst="rect">
            <a:avLst/>
          </a:prstGeom>
        </p:spPr>
        <p:txBody>
          <a:bodyPr anchor="t" rtlCol="false" tIns="0" lIns="0" bIns="0" rIns="0">
            <a:spAutoFit/>
          </a:bodyPr>
          <a:lstStyle/>
          <a:p>
            <a:pPr algn="ctr">
              <a:lnSpc>
                <a:spcPts val="7590"/>
              </a:lnSpc>
            </a:pPr>
            <a:r>
              <a:rPr lang="en-US" sz="6325">
                <a:solidFill>
                  <a:srgbClr val="010101"/>
                </a:solidFill>
                <a:latin typeface="TT Drugs"/>
              </a:rPr>
              <a:t>DESCRIPCIÓN</a:t>
            </a:r>
          </a:p>
          <a:p>
            <a:pPr algn="ctr">
              <a:lnSpc>
                <a:spcPts val="7590"/>
              </a:lnSpc>
            </a:pPr>
            <a:r>
              <a:rPr lang="en-US" sz="6325">
                <a:solidFill>
                  <a:srgbClr val="010101"/>
                </a:solidFill>
                <a:latin typeface="TT Drugs"/>
              </a:rPr>
              <a:t>DEL</a:t>
            </a:r>
          </a:p>
          <a:p>
            <a:pPr algn="ctr">
              <a:lnSpc>
                <a:spcPts val="7590"/>
              </a:lnSpc>
            </a:pPr>
            <a:r>
              <a:rPr lang="en-US" sz="6325">
                <a:solidFill>
                  <a:srgbClr val="010101"/>
                </a:solidFill>
                <a:latin typeface="TT Drugs"/>
              </a:rPr>
              <a:t>PROYECTO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87462" y="6873137"/>
            <a:ext cx="19422979" cy="4048067"/>
            <a:chOff x="0" y="0"/>
            <a:chExt cx="5183355" cy="1080296"/>
          </a:xfrm>
        </p:grpSpPr>
        <p:sp>
          <p:nvSpPr>
            <p:cNvPr name="Freeform 3" id="3"/>
            <p:cNvSpPr/>
            <p:nvPr/>
          </p:nvSpPr>
          <p:spPr>
            <a:xfrm flipH="false" flipV="false" rot="0">
              <a:off x="0" y="0"/>
              <a:ext cx="5183355" cy="1080296"/>
            </a:xfrm>
            <a:custGeom>
              <a:avLst/>
              <a:gdLst/>
              <a:ahLst/>
              <a:cxnLst/>
              <a:rect r="r" b="b" t="t" l="l"/>
              <a:pathLst>
                <a:path h="1080296" w="5183355">
                  <a:moveTo>
                    <a:pt x="1594" y="0"/>
                  </a:moveTo>
                  <a:lnTo>
                    <a:pt x="5181760" y="0"/>
                  </a:lnTo>
                  <a:cubicBezTo>
                    <a:pt x="5182641" y="0"/>
                    <a:pt x="5183355" y="714"/>
                    <a:pt x="5183355" y="1594"/>
                  </a:cubicBezTo>
                  <a:lnTo>
                    <a:pt x="5183355" y="1078702"/>
                  </a:lnTo>
                  <a:cubicBezTo>
                    <a:pt x="5183355" y="1079582"/>
                    <a:pt x="5182641" y="1080296"/>
                    <a:pt x="5181760" y="1080296"/>
                  </a:cubicBezTo>
                  <a:lnTo>
                    <a:pt x="1594" y="1080296"/>
                  </a:lnTo>
                  <a:cubicBezTo>
                    <a:pt x="1172" y="1080296"/>
                    <a:pt x="766" y="1080128"/>
                    <a:pt x="467" y="1079829"/>
                  </a:cubicBezTo>
                  <a:cubicBezTo>
                    <a:pt x="168" y="1079530"/>
                    <a:pt x="0" y="1079125"/>
                    <a:pt x="0" y="1078702"/>
                  </a:cubicBezTo>
                  <a:lnTo>
                    <a:pt x="0" y="1594"/>
                  </a:lnTo>
                  <a:cubicBezTo>
                    <a:pt x="0" y="1172"/>
                    <a:pt x="168" y="766"/>
                    <a:pt x="467" y="467"/>
                  </a:cubicBezTo>
                  <a:cubicBezTo>
                    <a:pt x="766" y="168"/>
                    <a:pt x="1172" y="0"/>
                    <a:pt x="1594" y="0"/>
                  </a:cubicBezTo>
                  <a:close/>
                </a:path>
              </a:pathLst>
            </a:custGeom>
            <a:solidFill>
              <a:srgbClr val="BFE5EF"/>
            </a:solidFill>
            <a:ln cap="sq">
              <a:noFill/>
              <a:prstDash val="solid"/>
              <a:miter/>
            </a:ln>
          </p:spPr>
        </p:sp>
        <p:sp>
          <p:nvSpPr>
            <p:cNvPr name="TextBox 4" id="4"/>
            <p:cNvSpPr txBox="true"/>
            <p:nvPr/>
          </p:nvSpPr>
          <p:spPr>
            <a:xfrm>
              <a:off x="0" y="-19050"/>
              <a:ext cx="5183355" cy="1099346"/>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4892683" y="3513722"/>
            <a:ext cx="2213332" cy="1551812"/>
            <a:chOff x="0" y="0"/>
            <a:chExt cx="2951109" cy="2069082"/>
          </a:xfrm>
        </p:grpSpPr>
        <p:grpSp>
          <p:nvGrpSpPr>
            <p:cNvPr name="Group 6" id="6"/>
            <p:cNvGrpSpPr/>
            <p:nvPr/>
          </p:nvGrpSpPr>
          <p:grpSpPr>
            <a:xfrm rot="0">
              <a:off x="0" y="0"/>
              <a:ext cx="2951109" cy="667229"/>
              <a:chOff x="0" y="0"/>
              <a:chExt cx="2845181" cy="643279"/>
            </a:xfrm>
          </p:grpSpPr>
          <p:sp>
            <p:nvSpPr>
              <p:cNvPr name="Freeform 7" id="7"/>
              <p:cNvSpPr/>
              <p:nvPr/>
            </p:nvSpPr>
            <p:spPr>
              <a:xfrm flipH="false" flipV="false" rot="0">
                <a:off x="0" y="0"/>
                <a:ext cx="2845202" cy="643255"/>
              </a:xfrm>
              <a:custGeom>
                <a:avLst/>
                <a:gdLst/>
                <a:ahLst/>
                <a:cxnLst/>
                <a:rect r="r" b="b" t="t" l="l"/>
                <a:pathLst>
                  <a:path h="643255" w="2845202">
                    <a:moveTo>
                      <a:pt x="2089481" y="0"/>
                    </a:moveTo>
                    <a:cubicBezTo>
                      <a:pt x="0" y="0"/>
                      <a:pt x="0" y="0"/>
                      <a:pt x="0" y="0"/>
                    </a:cubicBezTo>
                    <a:cubicBezTo>
                      <a:pt x="0" y="643255"/>
                      <a:pt x="0" y="643255"/>
                      <a:pt x="0" y="643255"/>
                    </a:cubicBezTo>
                    <a:cubicBezTo>
                      <a:pt x="2845202" y="643255"/>
                      <a:pt x="2845202" y="643255"/>
                      <a:pt x="2845202" y="643255"/>
                    </a:cubicBezTo>
                    <a:cubicBezTo>
                      <a:pt x="2845202" y="546735"/>
                      <a:pt x="2845202" y="546735"/>
                      <a:pt x="2845202" y="546735"/>
                    </a:cubicBezTo>
                    <a:cubicBezTo>
                      <a:pt x="2845202" y="257302"/>
                      <a:pt x="2489449" y="0"/>
                      <a:pt x="2089481" y="0"/>
                    </a:cubicBezTo>
                  </a:path>
                </a:pathLst>
              </a:custGeom>
              <a:solidFill>
                <a:srgbClr val="4BACC6"/>
              </a:solidFill>
            </p:spPr>
          </p:sp>
        </p:grpSp>
        <p:grpSp>
          <p:nvGrpSpPr>
            <p:cNvPr name="Group 8" id="8"/>
            <p:cNvGrpSpPr/>
            <p:nvPr/>
          </p:nvGrpSpPr>
          <p:grpSpPr>
            <a:xfrm rot="0">
              <a:off x="0" y="667229"/>
              <a:ext cx="2951109" cy="1401854"/>
              <a:chOff x="0" y="0"/>
              <a:chExt cx="2845181" cy="1351536"/>
            </a:xfrm>
          </p:grpSpPr>
          <p:sp>
            <p:nvSpPr>
              <p:cNvPr name="Freeform 9" id="9"/>
              <p:cNvSpPr/>
              <p:nvPr/>
            </p:nvSpPr>
            <p:spPr>
              <a:xfrm flipH="false" flipV="false" rot="0">
                <a:off x="0" y="0"/>
                <a:ext cx="2845202" cy="1351534"/>
              </a:xfrm>
              <a:custGeom>
                <a:avLst/>
                <a:gdLst/>
                <a:ahLst/>
                <a:cxnLst/>
                <a:rect r="r" b="b" t="t" l="l"/>
                <a:pathLst>
                  <a:path h="1351534" w="2845202">
                    <a:moveTo>
                      <a:pt x="0" y="643636"/>
                    </a:moveTo>
                    <a:cubicBezTo>
                      <a:pt x="533466" y="643636"/>
                      <a:pt x="533466" y="643636"/>
                      <a:pt x="533466" y="643636"/>
                    </a:cubicBezTo>
                    <a:cubicBezTo>
                      <a:pt x="1111314" y="1351534"/>
                      <a:pt x="1111314" y="1351534"/>
                      <a:pt x="1111314" y="1351534"/>
                    </a:cubicBezTo>
                    <a:cubicBezTo>
                      <a:pt x="1689338" y="643636"/>
                      <a:pt x="1689338" y="643636"/>
                      <a:pt x="1689338" y="643636"/>
                    </a:cubicBezTo>
                    <a:cubicBezTo>
                      <a:pt x="2089481" y="643636"/>
                      <a:pt x="2089481" y="643636"/>
                      <a:pt x="2089481" y="643636"/>
                    </a:cubicBezTo>
                    <a:cubicBezTo>
                      <a:pt x="2489625" y="643636"/>
                      <a:pt x="2845202" y="386207"/>
                      <a:pt x="2845202" y="96647"/>
                    </a:cubicBezTo>
                    <a:cubicBezTo>
                      <a:pt x="2845202" y="127"/>
                      <a:pt x="2845202" y="127"/>
                      <a:pt x="2845202" y="127"/>
                    </a:cubicBezTo>
                    <a:cubicBezTo>
                      <a:pt x="0" y="0"/>
                      <a:pt x="0" y="0"/>
                      <a:pt x="0" y="0"/>
                    </a:cubicBezTo>
                    <a:lnTo>
                      <a:pt x="0" y="643636"/>
                    </a:lnTo>
                    <a:close/>
                  </a:path>
                </a:pathLst>
              </a:custGeom>
              <a:solidFill>
                <a:srgbClr val="9BD9E4"/>
              </a:solidFill>
            </p:spPr>
          </p:sp>
        </p:grpSp>
      </p:grpSp>
      <p:grpSp>
        <p:nvGrpSpPr>
          <p:cNvPr name="Group 10" id="10"/>
          <p:cNvGrpSpPr/>
          <p:nvPr/>
        </p:nvGrpSpPr>
        <p:grpSpPr>
          <a:xfrm rot="0">
            <a:off x="10427394" y="3513722"/>
            <a:ext cx="2221598" cy="1551812"/>
            <a:chOff x="0" y="0"/>
            <a:chExt cx="2962131" cy="2069082"/>
          </a:xfrm>
        </p:grpSpPr>
        <p:grpSp>
          <p:nvGrpSpPr>
            <p:cNvPr name="Group 11" id="11"/>
            <p:cNvGrpSpPr/>
            <p:nvPr/>
          </p:nvGrpSpPr>
          <p:grpSpPr>
            <a:xfrm rot="0">
              <a:off x="0" y="0"/>
              <a:ext cx="2962131" cy="667229"/>
              <a:chOff x="0" y="0"/>
              <a:chExt cx="2855808" cy="643279"/>
            </a:xfrm>
          </p:grpSpPr>
          <p:sp>
            <p:nvSpPr>
              <p:cNvPr name="Freeform 12" id="12"/>
              <p:cNvSpPr/>
              <p:nvPr/>
            </p:nvSpPr>
            <p:spPr>
              <a:xfrm flipH="false" flipV="false" rot="0">
                <a:off x="0" y="0"/>
                <a:ext cx="2855782" cy="643255"/>
              </a:xfrm>
              <a:custGeom>
                <a:avLst/>
                <a:gdLst/>
                <a:ahLst/>
                <a:cxnLst/>
                <a:rect r="r" b="b" t="t" l="l"/>
                <a:pathLst>
                  <a:path h="643255" w="2855782">
                    <a:moveTo>
                      <a:pt x="0" y="0"/>
                    </a:moveTo>
                    <a:lnTo>
                      <a:pt x="2855782" y="0"/>
                    </a:lnTo>
                    <a:lnTo>
                      <a:pt x="2855782" y="643255"/>
                    </a:lnTo>
                    <a:lnTo>
                      <a:pt x="0" y="643255"/>
                    </a:lnTo>
                    <a:close/>
                  </a:path>
                </a:pathLst>
              </a:custGeom>
              <a:solidFill>
                <a:srgbClr val="4BACC6"/>
              </a:solidFill>
            </p:spPr>
          </p:sp>
        </p:grpSp>
        <p:grpSp>
          <p:nvGrpSpPr>
            <p:cNvPr name="Group 13" id="13"/>
            <p:cNvGrpSpPr/>
            <p:nvPr/>
          </p:nvGrpSpPr>
          <p:grpSpPr>
            <a:xfrm rot="0">
              <a:off x="0" y="667229"/>
              <a:ext cx="2962131" cy="1401854"/>
              <a:chOff x="0" y="0"/>
              <a:chExt cx="2855808" cy="1351536"/>
            </a:xfrm>
          </p:grpSpPr>
          <p:sp>
            <p:nvSpPr>
              <p:cNvPr name="Freeform 14" id="14"/>
              <p:cNvSpPr/>
              <p:nvPr/>
            </p:nvSpPr>
            <p:spPr>
              <a:xfrm flipH="false" flipV="false" rot="0">
                <a:off x="0" y="0"/>
                <a:ext cx="2855782" cy="1351534"/>
              </a:xfrm>
              <a:custGeom>
                <a:avLst/>
                <a:gdLst/>
                <a:ahLst/>
                <a:cxnLst/>
                <a:rect r="r" b="b" t="t" l="l"/>
                <a:pathLst>
                  <a:path h="1351534" w="2855782">
                    <a:moveTo>
                      <a:pt x="0" y="0"/>
                    </a:moveTo>
                    <a:lnTo>
                      <a:pt x="0" y="644271"/>
                    </a:lnTo>
                    <a:lnTo>
                      <a:pt x="1075209" y="644271"/>
                    </a:lnTo>
                    <a:lnTo>
                      <a:pt x="1330127" y="1351534"/>
                    </a:lnTo>
                    <a:lnTo>
                      <a:pt x="1583735" y="644271"/>
                    </a:lnTo>
                    <a:lnTo>
                      <a:pt x="2855782" y="644271"/>
                    </a:lnTo>
                    <a:lnTo>
                      <a:pt x="2855782" y="0"/>
                    </a:lnTo>
                    <a:lnTo>
                      <a:pt x="0" y="0"/>
                    </a:lnTo>
                    <a:close/>
                  </a:path>
                </a:pathLst>
              </a:custGeom>
              <a:solidFill>
                <a:srgbClr val="9BD9E4"/>
              </a:solidFill>
            </p:spPr>
          </p:sp>
        </p:grpSp>
      </p:grpSp>
      <p:grpSp>
        <p:nvGrpSpPr>
          <p:cNvPr name="Group 15" id="15"/>
          <p:cNvGrpSpPr/>
          <p:nvPr/>
        </p:nvGrpSpPr>
        <p:grpSpPr>
          <a:xfrm rot="0">
            <a:off x="7682574" y="3513722"/>
            <a:ext cx="2644807" cy="1551812"/>
            <a:chOff x="0" y="0"/>
            <a:chExt cx="3526410" cy="2069082"/>
          </a:xfrm>
        </p:grpSpPr>
        <p:grpSp>
          <p:nvGrpSpPr>
            <p:cNvPr name="Group 16" id="16"/>
            <p:cNvGrpSpPr/>
            <p:nvPr/>
          </p:nvGrpSpPr>
          <p:grpSpPr>
            <a:xfrm rot="0">
              <a:off x="0" y="0"/>
              <a:ext cx="3526410" cy="667229"/>
              <a:chOff x="0" y="0"/>
              <a:chExt cx="3399832" cy="643279"/>
            </a:xfrm>
          </p:grpSpPr>
          <p:sp>
            <p:nvSpPr>
              <p:cNvPr name="Freeform 17" id="17"/>
              <p:cNvSpPr/>
              <p:nvPr/>
            </p:nvSpPr>
            <p:spPr>
              <a:xfrm flipH="false" flipV="false" rot="0">
                <a:off x="0" y="0"/>
                <a:ext cx="3399803" cy="643255"/>
              </a:xfrm>
              <a:custGeom>
                <a:avLst/>
                <a:gdLst/>
                <a:ahLst/>
                <a:cxnLst/>
                <a:rect r="r" b="b" t="t" l="l"/>
                <a:pathLst>
                  <a:path h="643255" w="3399803">
                    <a:moveTo>
                      <a:pt x="0" y="0"/>
                    </a:moveTo>
                    <a:lnTo>
                      <a:pt x="3399803" y="0"/>
                    </a:lnTo>
                    <a:lnTo>
                      <a:pt x="3399803" y="643255"/>
                    </a:lnTo>
                    <a:lnTo>
                      <a:pt x="0" y="643255"/>
                    </a:lnTo>
                    <a:close/>
                  </a:path>
                </a:pathLst>
              </a:custGeom>
              <a:solidFill>
                <a:srgbClr val="4BACC6"/>
              </a:solidFill>
            </p:spPr>
          </p:sp>
        </p:grpSp>
        <p:grpSp>
          <p:nvGrpSpPr>
            <p:cNvPr name="Group 18" id="18"/>
            <p:cNvGrpSpPr/>
            <p:nvPr/>
          </p:nvGrpSpPr>
          <p:grpSpPr>
            <a:xfrm rot="0">
              <a:off x="0" y="667229"/>
              <a:ext cx="3526410" cy="1401854"/>
              <a:chOff x="0" y="0"/>
              <a:chExt cx="3399832" cy="1351536"/>
            </a:xfrm>
          </p:grpSpPr>
          <p:sp>
            <p:nvSpPr>
              <p:cNvPr name="Freeform 19" id="19"/>
              <p:cNvSpPr/>
              <p:nvPr/>
            </p:nvSpPr>
            <p:spPr>
              <a:xfrm flipH="false" flipV="false" rot="0">
                <a:off x="0" y="0"/>
                <a:ext cx="3399803" cy="1351534"/>
              </a:xfrm>
              <a:custGeom>
                <a:avLst/>
                <a:gdLst/>
                <a:ahLst/>
                <a:cxnLst/>
                <a:rect r="r" b="b" t="t" l="l"/>
                <a:pathLst>
                  <a:path h="1351534" w="3399803">
                    <a:moveTo>
                      <a:pt x="0" y="0"/>
                    </a:moveTo>
                    <a:lnTo>
                      <a:pt x="0" y="644271"/>
                    </a:lnTo>
                    <a:lnTo>
                      <a:pt x="1387517" y="644271"/>
                    </a:lnTo>
                    <a:lnTo>
                      <a:pt x="1740405" y="1351534"/>
                    </a:lnTo>
                    <a:lnTo>
                      <a:pt x="2095116" y="644271"/>
                    </a:lnTo>
                    <a:lnTo>
                      <a:pt x="3399803" y="644271"/>
                    </a:lnTo>
                    <a:lnTo>
                      <a:pt x="3399803" y="0"/>
                    </a:lnTo>
                    <a:lnTo>
                      <a:pt x="0" y="0"/>
                    </a:lnTo>
                    <a:close/>
                  </a:path>
                </a:pathLst>
              </a:custGeom>
              <a:solidFill>
                <a:srgbClr val="9BD9E4"/>
              </a:solidFill>
            </p:spPr>
          </p:sp>
        </p:grpSp>
      </p:grpSp>
      <p:grpSp>
        <p:nvGrpSpPr>
          <p:cNvPr name="Group 20" id="20"/>
          <p:cNvGrpSpPr/>
          <p:nvPr/>
        </p:nvGrpSpPr>
        <p:grpSpPr>
          <a:xfrm rot="0">
            <a:off x="5805309" y="3513722"/>
            <a:ext cx="1753441" cy="1551812"/>
            <a:chOff x="0" y="0"/>
            <a:chExt cx="2337921" cy="2069082"/>
          </a:xfrm>
        </p:grpSpPr>
        <p:grpSp>
          <p:nvGrpSpPr>
            <p:cNvPr name="Group 21" id="21"/>
            <p:cNvGrpSpPr/>
            <p:nvPr/>
          </p:nvGrpSpPr>
          <p:grpSpPr>
            <a:xfrm rot="0">
              <a:off x="0" y="0"/>
              <a:ext cx="2337921" cy="667229"/>
              <a:chOff x="0" y="0"/>
              <a:chExt cx="2254003" cy="643279"/>
            </a:xfrm>
          </p:grpSpPr>
          <p:sp>
            <p:nvSpPr>
              <p:cNvPr name="Freeform 22" id="22"/>
              <p:cNvSpPr/>
              <p:nvPr/>
            </p:nvSpPr>
            <p:spPr>
              <a:xfrm flipH="false" flipV="false" rot="0">
                <a:off x="0" y="0"/>
                <a:ext cx="2253996" cy="643255"/>
              </a:xfrm>
              <a:custGeom>
                <a:avLst/>
                <a:gdLst/>
                <a:ahLst/>
                <a:cxnLst/>
                <a:rect r="r" b="b" t="t" l="l"/>
                <a:pathLst>
                  <a:path h="643255" w="2253996">
                    <a:moveTo>
                      <a:pt x="0" y="0"/>
                    </a:moveTo>
                    <a:lnTo>
                      <a:pt x="2253996" y="0"/>
                    </a:lnTo>
                    <a:lnTo>
                      <a:pt x="2253996" y="643255"/>
                    </a:lnTo>
                    <a:lnTo>
                      <a:pt x="0" y="643255"/>
                    </a:lnTo>
                    <a:close/>
                  </a:path>
                </a:pathLst>
              </a:custGeom>
              <a:solidFill>
                <a:srgbClr val="4BACC6"/>
              </a:solidFill>
            </p:spPr>
          </p:sp>
        </p:grpSp>
        <p:grpSp>
          <p:nvGrpSpPr>
            <p:cNvPr name="Group 23" id="23"/>
            <p:cNvGrpSpPr/>
            <p:nvPr/>
          </p:nvGrpSpPr>
          <p:grpSpPr>
            <a:xfrm rot="0">
              <a:off x="0" y="667229"/>
              <a:ext cx="2337921" cy="1401854"/>
              <a:chOff x="0" y="0"/>
              <a:chExt cx="2254003" cy="1351536"/>
            </a:xfrm>
          </p:grpSpPr>
          <p:sp>
            <p:nvSpPr>
              <p:cNvPr name="Freeform 24" id="24"/>
              <p:cNvSpPr/>
              <p:nvPr/>
            </p:nvSpPr>
            <p:spPr>
              <a:xfrm flipH="false" flipV="false" rot="0">
                <a:off x="0" y="0"/>
                <a:ext cx="2253996" cy="1351534"/>
              </a:xfrm>
              <a:custGeom>
                <a:avLst/>
                <a:gdLst/>
                <a:ahLst/>
                <a:cxnLst/>
                <a:rect r="r" b="b" t="t" l="l"/>
                <a:pathLst>
                  <a:path h="1351534" w="2253996">
                    <a:moveTo>
                      <a:pt x="0" y="0"/>
                    </a:moveTo>
                    <a:lnTo>
                      <a:pt x="0" y="644271"/>
                    </a:lnTo>
                    <a:lnTo>
                      <a:pt x="707136" y="644271"/>
                    </a:lnTo>
                    <a:lnTo>
                      <a:pt x="1126998" y="1351534"/>
                    </a:lnTo>
                    <a:lnTo>
                      <a:pt x="1544701" y="644271"/>
                    </a:lnTo>
                    <a:lnTo>
                      <a:pt x="2253996" y="644271"/>
                    </a:lnTo>
                    <a:lnTo>
                      <a:pt x="2253996" y="0"/>
                    </a:lnTo>
                    <a:lnTo>
                      <a:pt x="0" y="0"/>
                    </a:lnTo>
                    <a:close/>
                  </a:path>
                </a:pathLst>
              </a:custGeom>
              <a:solidFill>
                <a:srgbClr val="9BD9E4"/>
              </a:solidFill>
            </p:spPr>
          </p:sp>
        </p:grpSp>
      </p:grpSp>
      <p:grpSp>
        <p:nvGrpSpPr>
          <p:cNvPr name="Group 25" id="25"/>
          <p:cNvGrpSpPr/>
          <p:nvPr/>
        </p:nvGrpSpPr>
        <p:grpSpPr>
          <a:xfrm rot="0">
            <a:off x="3602292" y="3513722"/>
            <a:ext cx="2079192" cy="1551812"/>
            <a:chOff x="0" y="0"/>
            <a:chExt cx="2772256" cy="2069082"/>
          </a:xfrm>
        </p:grpSpPr>
        <p:grpSp>
          <p:nvGrpSpPr>
            <p:cNvPr name="Group 26" id="26"/>
            <p:cNvGrpSpPr/>
            <p:nvPr/>
          </p:nvGrpSpPr>
          <p:grpSpPr>
            <a:xfrm rot="0">
              <a:off x="0" y="0"/>
              <a:ext cx="2772256" cy="667229"/>
              <a:chOff x="0" y="0"/>
              <a:chExt cx="2672748" cy="643279"/>
            </a:xfrm>
          </p:grpSpPr>
          <p:sp>
            <p:nvSpPr>
              <p:cNvPr name="Freeform 27" id="27"/>
              <p:cNvSpPr/>
              <p:nvPr/>
            </p:nvSpPr>
            <p:spPr>
              <a:xfrm flipH="false" flipV="false" rot="0">
                <a:off x="0" y="0"/>
                <a:ext cx="2672715" cy="643255"/>
              </a:xfrm>
              <a:custGeom>
                <a:avLst/>
                <a:gdLst/>
                <a:ahLst/>
                <a:cxnLst/>
                <a:rect r="r" b="b" t="t" l="l"/>
                <a:pathLst>
                  <a:path h="643255" w="2672715">
                    <a:moveTo>
                      <a:pt x="0" y="0"/>
                    </a:moveTo>
                    <a:lnTo>
                      <a:pt x="2672715" y="0"/>
                    </a:lnTo>
                    <a:lnTo>
                      <a:pt x="2672715" y="643255"/>
                    </a:lnTo>
                    <a:lnTo>
                      <a:pt x="0" y="643255"/>
                    </a:lnTo>
                    <a:close/>
                  </a:path>
                </a:pathLst>
              </a:custGeom>
              <a:solidFill>
                <a:srgbClr val="4BACC6"/>
              </a:solidFill>
            </p:spPr>
          </p:sp>
        </p:grpSp>
        <p:grpSp>
          <p:nvGrpSpPr>
            <p:cNvPr name="Group 28" id="28"/>
            <p:cNvGrpSpPr/>
            <p:nvPr/>
          </p:nvGrpSpPr>
          <p:grpSpPr>
            <a:xfrm rot="0">
              <a:off x="0" y="667229"/>
              <a:ext cx="2772256" cy="1401854"/>
              <a:chOff x="0" y="0"/>
              <a:chExt cx="2672748" cy="1351536"/>
            </a:xfrm>
          </p:grpSpPr>
          <p:sp>
            <p:nvSpPr>
              <p:cNvPr name="Freeform 29" id="29"/>
              <p:cNvSpPr/>
              <p:nvPr/>
            </p:nvSpPr>
            <p:spPr>
              <a:xfrm flipH="false" flipV="false" rot="0">
                <a:off x="0" y="0"/>
                <a:ext cx="2672715" cy="1351534"/>
              </a:xfrm>
              <a:custGeom>
                <a:avLst/>
                <a:gdLst/>
                <a:ahLst/>
                <a:cxnLst/>
                <a:rect r="r" b="b" t="t" l="l"/>
                <a:pathLst>
                  <a:path h="1351534" w="2672715">
                    <a:moveTo>
                      <a:pt x="0" y="0"/>
                    </a:moveTo>
                    <a:lnTo>
                      <a:pt x="0" y="644271"/>
                    </a:lnTo>
                    <a:lnTo>
                      <a:pt x="900303" y="644271"/>
                    </a:lnTo>
                    <a:lnTo>
                      <a:pt x="1320038" y="1351534"/>
                    </a:lnTo>
                    <a:lnTo>
                      <a:pt x="1737614" y="644271"/>
                    </a:lnTo>
                    <a:lnTo>
                      <a:pt x="2672715" y="644271"/>
                    </a:lnTo>
                    <a:lnTo>
                      <a:pt x="2672715" y="0"/>
                    </a:lnTo>
                    <a:lnTo>
                      <a:pt x="0" y="0"/>
                    </a:lnTo>
                    <a:close/>
                  </a:path>
                </a:pathLst>
              </a:custGeom>
              <a:solidFill>
                <a:srgbClr val="9BD9E4"/>
              </a:solidFill>
            </p:spPr>
          </p:sp>
        </p:grpSp>
      </p:grpSp>
      <p:grpSp>
        <p:nvGrpSpPr>
          <p:cNvPr name="Group 30" id="30"/>
          <p:cNvGrpSpPr/>
          <p:nvPr/>
        </p:nvGrpSpPr>
        <p:grpSpPr>
          <a:xfrm rot="0">
            <a:off x="1028700" y="3513722"/>
            <a:ext cx="2444078" cy="1551812"/>
            <a:chOff x="0" y="0"/>
            <a:chExt cx="3258770" cy="2069082"/>
          </a:xfrm>
        </p:grpSpPr>
        <p:grpSp>
          <p:nvGrpSpPr>
            <p:cNvPr name="Group 31" id="31"/>
            <p:cNvGrpSpPr/>
            <p:nvPr/>
          </p:nvGrpSpPr>
          <p:grpSpPr>
            <a:xfrm rot="0">
              <a:off x="0" y="0"/>
              <a:ext cx="3258770" cy="667229"/>
              <a:chOff x="0" y="0"/>
              <a:chExt cx="3141800" cy="643279"/>
            </a:xfrm>
          </p:grpSpPr>
          <p:sp>
            <p:nvSpPr>
              <p:cNvPr name="Freeform 32" id="32"/>
              <p:cNvSpPr/>
              <p:nvPr/>
            </p:nvSpPr>
            <p:spPr>
              <a:xfrm flipH="false" flipV="false" rot="0">
                <a:off x="0" y="0"/>
                <a:ext cx="3141763" cy="643255"/>
              </a:xfrm>
              <a:custGeom>
                <a:avLst/>
                <a:gdLst/>
                <a:ahLst/>
                <a:cxnLst/>
                <a:rect r="r" b="b" t="t" l="l"/>
                <a:pathLst>
                  <a:path h="643255" w="3141763">
                    <a:moveTo>
                      <a:pt x="3141763" y="0"/>
                    </a:moveTo>
                    <a:cubicBezTo>
                      <a:pt x="389635" y="0"/>
                      <a:pt x="389635" y="0"/>
                      <a:pt x="389635" y="0"/>
                    </a:cubicBezTo>
                    <a:cubicBezTo>
                      <a:pt x="170471" y="0"/>
                      <a:pt x="0" y="257302"/>
                      <a:pt x="0" y="546735"/>
                    </a:cubicBezTo>
                    <a:cubicBezTo>
                      <a:pt x="0" y="643255"/>
                      <a:pt x="0" y="643255"/>
                      <a:pt x="0" y="643255"/>
                    </a:cubicBezTo>
                    <a:cubicBezTo>
                      <a:pt x="3141763" y="643255"/>
                      <a:pt x="3141763" y="643255"/>
                      <a:pt x="3141763" y="643255"/>
                    </a:cubicBezTo>
                    <a:cubicBezTo>
                      <a:pt x="3141763" y="0"/>
                      <a:pt x="3141763" y="0"/>
                      <a:pt x="3141763" y="0"/>
                    </a:cubicBezTo>
                  </a:path>
                </a:pathLst>
              </a:custGeom>
              <a:solidFill>
                <a:srgbClr val="4BACC6"/>
              </a:solidFill>
            </p:spPr>
          </p:sp>
        </p:grpSp>
        <p:grpSp>
          <p:nvGrpSpPr>
            <p:cNvPr name="Group 33" id="33"/>
            <p:cNvGrpSpPr/>
            <p:nvPr/>
          </p:nvGrpSpPr>
          <p:grpSpPr>
            <a:xfrm rot="0">
              <a:off x="0" y="667229"/>
              <a:ext cx="3258770" cy="1401854"/>
              <a:chOff x="0" y="0"/>
              <a:chExt cx="3141800" cy="1351536"/>
            </a:xfrm>
          </p:grpSpPr>
          <p:sp>
            <p:nvSpPr>
              <p:cNvPr name="Freeform 34" id="34"/>
              <p:cNvSpPr/>
              <p:nvPr/>
            </p:nvSpPr>
            <p:spPr>
              <a:xfrm flipH="false" flipV="false" rot="0">
                <a:off x="0" y="-127"/>
                <a:ext cx="3141878" cy="1351534"/>
              </a:xfrm>
              <a:custGeom>
                <a:avLst/>
                <a:gdLst/>
                <a:ahLst/>
                <a:cxnLst/>
                <a:rect r="r" b="b" t="t" l="l"/>
                <a:pathLst>
                  <a:path h="1351534" w="3141878">
                    <a:moveTo>
                      <a:pt x="0" y="127"/>
                    </a:moveTo>
                    <a:cubicBezTo>
                      <a:pt x="0" y="96647"/>
                      <a:pt x="0" y="96647"/>
                      <a:pt x="0" y="96647"/>
                    </a:cubicBezTo>
                    <a:cubicBezTo>
                      <a:pt x="0" y="386207"/>
                      <a:pt x="170471" y="643636"/>
                      <a:pt x="389635" y="643636"/>
                    </a:cubicBezTo>
                    <a:cubicBezTo>
                      <a:pt x="1290780" y="643636"/>
                      <a:pt x="1290780" y="643636"/>
                      <a:pt x="1290780" y="643636"/>
                    </a:cubicBezTo>
                    <a:cubicBezTo>
                      <a:pt x="1607425" y="1351534"/>
                      <a:pt x="1607425" y="1351534"/>
                      <a:pt x="1607425" y="1351534"/>
                    </a:cubicBezTo>
                    <a:cubicBezTo>
                      <a:pt x="1924069" y="643636"/>
                      <a:pt x="1924069" y="643636"/>
                      <a:pt x="1924069" y="643636"/>
                    </a:cubicBezTo>
                    <a:cubicBezTo>
                      <a:pt x="3141878" y="643636"/>
                      <a:pt x="3141878" y="643636"/>
                      <a:pt x="3141878" y="643636"/>
                    </a:cubicBezTo>
                    <a:cubicBezTo>
                      <a:pt x="3141878" y="0"/>
                      <a:pt x="3141878" y="0"/>
                      <a:pt x="3141878" y="0"/>
                    </a:cubicBezTo>
                    <a:lnTo>
                      <a:pt x="0" y="0"/>
                    </a:lnTo>
                    <a:close/>
                  </a:path>
                </a:pathLst>
              </a:custGeom>
              <a:solidFill>
                <a:srgbClr val="9BD9E4"/>
              </a:solidFill>
            </p:spPr>
          </p:sp>
        </p:grpSp>
      </p:grpSp>
      <p:sp>
        <p:nvSpPr>
          <p:cNvPr name="Freeform 35" id="35"/>
          <p:cNvSpPr/>
          <p:nvPr/>
        </p:nvSpPr>
        <p:spPr>
          <a:xfrm flipH="false" flipV="false" rot="0">
            <a:off x="6337441" y="5435910"/>
            <a:ext cx="689176" cy="611487"/>
          </a:xfrm>
          <a:custGeom>
            <a:avLst/>
            <a:gdLst/>
            <a:ahLst/>
            <a:cxnLst/>
            <a:rect r="r" b="b" t="t" l="l"/>
            <a:pathLst>
              <a:path h="611487" w="689176">
                <a:moveTo>
                  <a:pt x="0" y="0"/>
                </a:moveTo>
                <a:lnTo>
                  <a:pt x="689176" y="0"/>
                </a:lnTo>
                <a:lnTo>
                  <a:pt x="689176" y="611487"/>
                </a:lnTo>
                <a:lnTo>
                  <a:pt x="0" y="6114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6" id="36"/>
          <p:cNvSpPr/>
          <p:nvPr/>
        </p:nvSpPr>
        <p:spPr>
          <a:xfrm flipH="false" flipV="false" rot="0">
            <a:off x="8666323" y="5452288"/>
            <a:ext cx="677310" cy="652681"/>
          </a:xfrm>
          <a:custGeom>
            <a:avLst/>
            <a:gdLst/>
            <a:ahLst/>
            <a:cxnLst/>
            <a:rect r="r" b="b" t="t" l="l"/>
            <a:pathLst>
              <a:path h="652681" w="677310">
                <a:moveTo>
                  <a:pt x="0" y="0"/>
                </a:moveTo>
                <a:lnTo>
                  <a:pt x="677310" y="0"/>
                </a:lnTo>
                <a:lnTo>
                  <a:pt x="677310" y="652681"/>
                </a:lnTo>
                <a:lnTo>
                  <a:pt x="0" y="6526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7" id="37"/>
          <p:cNvSpPr/>
          <p:nvPr/>
        </p:nvSpPr>
        <p:spPr>
          <a:xfrm flipH="false" flipV="false" rot="0">
            <a:off x="4317250" y="5365806"/>
            <a:ext cx="671058" cy="751694"/>
          </a:xfrm>
          <a:custGeom>
            <a:avLst/>
            <a:gdLst/>
            <a:ahLst/>
            <a:cxnLst/>
            <a:rect r="r" b="b" t="t" l="l"/>
            <a:pathLst>
              <a:path h="751694" w="671058">
                <a:moveTo>
                  <a:pt x="0" y="0"/>
                </a:moveTo>
                <a:lnTo>
                  <a:pt x="671058" y="0"/>
                </a:lnTo>
                <a:lnTo>
                  <a:pt x="671058" y="751695"/>
                </a:lnTo>
                <a:lnTo>
                  <a:pt x="0" y="7516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8" id="38"/>
          <p:cNvSpPr/>
          <p:nvPr/>
        </p:nvSpPr>
        <p:spPr>
          <a:xfrm flipH="false" flipV="false" rot="0">
            <a:off x="11131582" y="5381617"/>
            <a:ext cx="629974" cy="723352"/>
          </a:xfrm>
          <a:custGeom>
            <a:avLst/>
            <a:gdLst/>
            <a:ahLst/>
            <a:cxnLst/>
            <a:rect r="r" b="b" t="t" l="l"/>
            <a:pathLst>
              <a:path h="723352" w="629974">
                <a:moveTo>
                  <a:pt x="0" y="0"/>
                </a:moveTo>
                <a:lnTo>
                  <a:pt x="629974" y="0"/>
                </a:lnTo>
                <a:lnTo>
                  <a:pt x="629974" y="723352"/>
                </a:lnTo>
                <a:lnTo>
                  <a:pt x="0" y="72335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9" id="39"/>
          <p:cNvSpPr/>
          <p:nvPr/>
        </p:nvSpPr>
        <p:spPr>
          <a:xfrm flipH="false" flipV="false" rot="0">
            <a:off x="1892985" y="5365806"/>
            <a:ext cx="751694" cy="751694"/>
          </a:xfrm>
          <a:custGeom>
            <a:avLst/>
            <a:gdLst/>
            <a:ahLst/>
            <a:cxnLst/>
            <a:rect r="r" b="b" t="t" l="l"/>
            <a:pathLst>
              <a:path h="751694" w="751694">
                <a:moveTo>
                  <a:pt x="0" y="0"/>
                </a:moveTo>
                <a:lnTo>
                  <a:pt x="751694" y="0"/>
                </a:lnTo>
                <a:lnTo>
                  <a:pt x="751694" y="751695"/>
                </a:lnTo>
                <a:lnTo>
                  <a:pt x="0" y="75169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40" id="40"/>
          <p:cNvGrpSpPr/>
          <p:nvPr/>
        </p:nvGrpSpPr>
        <p:grpSpPr>
          <a:xfrm rot="0">
            <a:off x="12782342" y="3513722"/>
            <a:ext cx="1976990" cy="1551812"/>
            <a:chOff x="0" y="0"/>
            <a:chExt cx="2635987" cy="2069082"/>
          </a:xfrm>
        </p:grpSpPr>
        <p:grpSp>
          <p:nvGrpSpPr>
            <p:cNvPr name="Group 41" id="41"/>
            <p:cNvGrpSpPr/>
            <p:nvPr/>
          </p:nvGrpSpPr>
          <p:grpSpPr>
            <a:xfrm rot="0">
              <a:off x="0" y="0"/>
              <a:ext cx="2635987" cy="667229"/>
              <a:chOff x="0" y="0"/>
              <a:chExt cx="2541371" cy="643279"/>
            </a:xfrm>
          </p:grpSpPr>
          <p:sp>
            <p:nvSpPr>
              <p:cNvPr name="Freeform 42" id="42"/>
              <p:cNvSpPr/>
              <p:nvPr/>
            </p:nvSpPr>
            <p:spPr>
              <a:xfrm flipH="false" flipV="false" rot="0">
                <a:off x="0" y="0"/>
                <a:ext cx="2541348" cy="643255"/>
              </a:xfrm>
              <a:custGeom>
                <a:avLst/>
                <a:gdLst/>
                <a:ahLst/>
                <a:cxnLst/>
                <a:rect r="r" b="b" t="t" l="l"/>
                <a:pathLst>
                  <a:path h="643255" w="2541348">
                    <a:moveTo>
                      <a:pt x="0" y="0"/>
                    </a:moveTo>
                    <a:lnTo>
                      <a:pt x="2541348" y="0"/>
                    </a:lnTo>
                    <a:lnTo>
                      <a:pt x="2541348" y="643255"/>
                    </a:lnTo>
                    <a:lnTo>
                      <a:pt x="0" y="643255"/>
                    </a:lnTo>
                    <a:close/>
                  </a:path>
                </a:pathLst>
              </a:custGeom>
              <a:solidFill>
                <a:srgbClr val="4BACC6"/>
              </a:solidFill>
            </p:spPr>
          </p:sp>
        </p:grpSp>
        <p:grpSp>
          <p:nvGrpSpPr>
            <p:cNvPr name="Group 43" id="43"/>
            <p:cNvGrpSpPr/>
            <p:nvPr/>
          </p:nvGrpSpPr>
          <p:grpSpPr>
            <a:xfrm rot="0">
              <a:off x="0" y="667229"/>
              <a:ext cx="2635987" cy="1401854"/>
              <a:chOff x="0" y="0"/>
              <a:chExt cx="2541371" cy="1351536"/>
            </a:xfrm>
          </p:grpSpPr>
          <p:sp>
            <p:nvSpPr>
              <p:cNvPr name="Freeform 44" id="44"/>
              <p:cNvSpPr/>
              <p:nvPr/>
            </p:nvSpPr>
            <p:spPr>
              <a:xfrm flipH="false" flipV="false" rot="0">
                <a:off x="0" y="0"/>
                <a:ext cx="2541348" cy="1351534"/>
              </a:xfrm>
              <a:custGeom>
                <a:avLst/>
                <a:gdLst/>
                <a:ahLst/>
                <a:cxnLst/>
                <a:rect r="r" b="b" t="t" l="l"/>
                <a:pathLst>
                  <a:path h="1351534" w="2541348">
                    <a:moveTo>
                      <a:pt x="0" y="0"/>
                    </a:moveTo>
                    <a:lnTo>
                      <a:pt x="0" y="644271"/>
                    </a:lnTo>
                    <a:lnTo>
                      <a:pt x="956823" y="644271"/>
                    </a:lnTo>
                    <a:lnTo>
                      <a:pt x="1183674" y="1351534"/>
                    </a:lnTo>
                    <a:lnTo>
                      <a:pt x="1409359" y="644271"/>
                    </a:lnTo>
                    <a:lnTo>
                      <a:pt x="2541348" y="644271"/>
                    </a:lnTo>
                    <a:lnTo>
                      <a:pt x="2541348" y="0"/>
                    </a:lnTo>
                    <a:lnTo>
                      <a:pt x="0" y="0"/>
                    </a:lnTo>
                    <a:close/>
                  </a:path>
                </a:pathLst>
              </a:custGeom>
              <a:solidFill>
                <a:srgbClr val="9BD9E4"/>
              </a:solidFill>
            </p:spPr>
          </p:sp>
        </p:grpSp>
      </p:grpSp>
      <p:sp>
        <p:nvSpPr>
          <p:cNvPr name="Freeform 45" id="45"/>
          <p:cNvSpPr/>
          <p:nvPr/>
        </p:nvSpPr>
        <p:spPr>
          <a:xfrm flipH="false" flipV="false" rot="0">
            <a:off x="13363842" y="5365806"/>
            <a:ext cx="629974" cy="723352"/>
          </a:xfrm>
          <a:custGeom>
            <a:avLst/>
            <a:gdLst/>
            <a:ahLst/>
            <a:cxnLst/>
            <a:rect r="r" b="b" t="t" l="l"/>
            <a:pathLst>
              <a:path h="723352" w="629974">
                <a:moveTo>
                  <a:pt x="0" y="0"/>
                </a:moveTo>
                <a:lnTo>
                  <a:pt x="629974" y="0"/>
                </a:lnTo>
                <a:lnTo>
                  <a:pt x="629974" y="723353"/>
                </a:lnTo>
                <a:lnTo>
                  <a:pt x="0" y="72335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46" id="46"/>
          <p:cNvSpPr/>
          <p:nvPr/>
        </p:nvSpPr>
        <p:spPr>
          <a:xfrm flipH="false" flipV="false" rot="0">
            <a:off x="15517994" y="5381617"/>
            <a:ext cx="723352" cy="723352"/>
          </a:xfrm>
          <a:custGeom>
            <a:avLst/>
            <a:gdLst/>
            <a:ahLst/>
            <a:cxnLst/>
            <a:rect r="r" b="b" t="t" l="l"/>
            <a:pathLst>
              <a:path h="723352" w="723352">
                <a:moveTo>
                  <a:pt x="0" y="0"/>
                </a:moveTo>
                <a:lnTo>
                  <a:pt x="723352" y="0"/>
                </a:lnTo>
                <a:lnTo>
                  <a:pt x="723352" y="723352"/>
                </a:lnTo>
                <a:lnTo>
                  <a:pt x="0" y="72335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47" id="47"/>
          <p:cNvSpPr txBox="true"/>
          <p:nvPr/>
        </p:nvSpPr>
        <p:spPr>
          <a:xfrm rot="0">
            <a:off x="4608219" y="1128082"/>
            <a:ext cx="9071561" cy="1048589"/>
          </a:xfrm>
          <a:prstGeom prst="rect">
            <a:avLst/>
          </a:prstGeom>
        </p:spPr>
        <p:txBody>
          <a:bodyPr anchor="t" rtlCol="false" tIns="0" lIns="0" bIns="0" rIns="0">
            <a:spAutoFit/>
          </a:bodyPr>
          <a:lstStyle/>
          <a:p>
            <a:pPr algn="ctr">
              <a:lnSpc>
                <a:spcPts val="8574"/>
              </a:lnSpc>
            </a:pPr>
            <a:r>
              <a:rPr lang="en-US" sz="6213" spc="608">
                <a:solidFill>
                  <a:srgbClr val="231F20"/>
                </a:solidFill>
                <a:latin typeface="TT Drugs"/>
              </a:rPr>
              <a:t>Partes del proyecto</a:t>
            </a:r>
          </a:p>
        </p:txBody>
      </p:sp>
      <p:sp>
        <p:nvSpPr>
          <p:cNvPr name="TextBox 48" id="48"/>
          <p:cNvSpPr txBox="true"/>
          <p:nvPr/>
        </p:nvSpPr>
        <p:spPr>
          <a:xfrm rot="0">
            <a:off x="911802" y="6174651"/>
            <a:ext cx="2560976" cy="383929"/>
          </a:xfrm>
          <a:prstGeom prst="rect">
            <a:avLst/>
          </a:prstGeom>
        </p:spPr>
        <p:txBody>
          <a:bodyPr anchor="t" rtlCol="false" tIns="0" lIns="0" bIns="0" rIns="0">
            <a:spAutoFit/>
          </a:bodyPr>
          <a:lstStyle/>
          <a:p>
            <a:pPr algn="ctr">
              <a:lnSpc>
                <a:spcPts val="3101"/>
              </a:lnSpc>
              <a:spcBef>
                <a:spcPct val="0"/>
              </a:spcBef>
            </a:pPr>
            <a:r>
              <a:rPr lang="en-US" sz="2247" spc="22">
                <a:solidFill>
                  <a:srgbClr val="000000"/>
                </a:solidFill>
                <a:latin typeface="TT Drugs"/>
              </a:rPr>
              <a:t>Scrapper</a:t>
            </a:r>
          </a:p>
        </p:txBody>
      </p:sp>
      <p:sp>
        <p:nvSpPr>
          <p:cNvPr name="TextBox 49" id="49"/>
          <p:cNvSpPr txBox="true"/>
          <p:nvPr/>
        </p:nvSpPr>
        <p:spPr>
          <a:xfrm rot="0">
            <a:off x="1615552" y="3570723"/>
            <a:ext cx="1202423" cy="787640"/>
          </a:xfrm>
          <a:prstGeom prst="rect">
            <a:avLst/>
          </a:prstGeom>
        </p:spPr>
        <p:txBody>
          <a:bodyPr anchor="t" rtlCol="false" tIns="0" lIns="0" bIns="0" rIns="0">
            <a:spAutoFit/>
          </a:bodyPr>
          <a:lstStyle/>
          <a:p>
            <a:pPr algn="ctr" marL="0" indent="0" lvl="0">
              <a:lnSpc>
                <a:spcPts val="6519"/>
              </a:lnSpc>
              <a:spcBef>
                <a:spcPct val="0"/>
              </a:spcBef>
            </a:pPr>
            <a:r>
              <a:rPr lang="en-US" sz="4724" spc="462">
                <a:solidFill>
                  <a:srgbClr val="231F20"/>
                </a:solidFill>
                <a:latin typeface="TT Drugs"/>
              </a:rPr>
              <a:t>01</a:t>
            </a:r>
          </a:p>
        </p:txBody>
      </p:sp>
      <p:sp>
        <p:nvSpPr>
          <p:cNvPr name="TextBox 50" id="50"/>
          <p:cNvSpPr txBox="true"/>
          <p:nvPr/>
        </p:nvSpPr>
        <p:spPr>
          <a:xfrm rot="0">
            <a:off x="4039329" y="3570723"/>
            <a:ext cx="1202423" cy="787640"/>
          </a:xfrm>
          <a:prstGeom prst="rect">
            <a:avLst/>
          </a:prstGeom>
        </p:spPr>
        <p:txBody>
          <a:bodyPr anchor="t" rtlCol="false" tIns="0" lIns="0" bIns="0" rIns="0">
            <a:spAutoFit/>
          </a:bodyPr>
          <a:lstStyle/>
          <a:p>
            <a:pPr algn="ctr" marL="0" indent="0" lvl="0">
              <a:lnSpc>
                <a:spcPts val="6519"/>
              </a:lnSpc>
              <a:spcBef>
                <a:spcPct val="0"/>
              </a:spcBef>
            </a:pPr>
            <a:r>
              <a:rPr lang="en-US" sz="4724" spc="462">
                <a:solidFill>
                  <a:srgbClr val="231F20"/>
                </a:solidFill>
                <a:latin typeface="TT Drugs"/>
              </a:rPr>
              <a:t>02</a:t>
            </a:r>
          </a:p>
        </p:txBody>
      </p:sp>
      <p:sp>
        <p:nvSpPr>
          <p:cNvPr name="TextBox 51" id="51"/>
          <p:cNvSpPr txBox="true"/>
          <p:nvPr/>
        </p:nvSpPr>
        <p:spPr>
          <a:xfrm rot="0">
            <a:off x="6097782" y="3570723"/>
            <a:ext cx="1202423" cy="787640"/>
          </a:xfrm>
          <a:prstGeom prst="rect">
            <a:avLst/>
          </a:prstGeom>
        </p:spPr>
        <p:txBody>
          <a:bodyPr anchor="t" rtlCol="false" tIns="0" lIns="0" bIns="0" rIns="0">
            <a:spAutoFit/>
          </a:bodyPr>
          <a:lstStyle/>
          <a:p>
            <a:pPr algn="ctr" marL="0" indent="0" lvl="0">
              <a:lnSpc>
                <a:spcPts val="6519"/>
              </a:lnSpc>
              <a:spcBef>
                <a:spcPct val="0"/>
              </a:spcBef>
            </a:pPr>
            <a:r>
              <a:rPr lang="en-US" sz="4724" spc="462">
                <a:solidFill>
                  <a:srgbClr val="231F20"/>
                </a:solidFill>
                <a:latin typeface="TT Drugs"/>
              </a:rPr>
              <a:t>03</a:t>
            </a:r>
          </a:p>
        </p:txBody>
      </p:sp>
      <p:sp>
        <p:nvSpPr>
          <p:cNvPr name="TextBox 52" id="52"/>
          <p:cNvSpPr txBox="true"/>
          <p:nvPr/>
        </p:nvSpPr>
        <p:spPr>
          <a:xfrm rot="0">
            <a:off x="8403766" y="3570723"/>
            <a:ext cx="1202423" cy="787640"/>
          </a:xfrm>
          <a:prstGeom prst="rect">
            <a:avLst/>
          </a:prstGeom>
        </p:spPr>
        <p:txBody>
          <a:bodyPr anchor="t" rtlCol="false" tIns="0" lIns="0" bIns="0" rIns="0">
            <a:spAutoFit/>
          </a:bodyPr>
          <a:lstStyle/>
          <a:p>
            <a:pPr algn="ctr" marL="0" indent="0" lvl="0">
              <a:lnSpc>
                <a:spcPts val="6519"/>
              </a:lnSpc>
              <a:spcBef>
                <a:spcPct val="0"/>
              </a:spcBef>
            </a:pPr>
            <a:r>
              <a:rPr lang="en-US" sz="4724" spc="462">
                <a:solidFill>
                  <a:srgbClr val="231F20"/>
                </a:solidFill>
                <a:latin typeface="TT Drugs"/>
              </a:rPr>
              <a:t>04</a:t>
            </a:r>
          </a:p>
        </p:txBody>
      </p:sp>
      <p:sp>
        <p:nvSpPr>
          <p:cNvPr name="TextBox 53" id="53"/>
          <p:cNvSpPr txBox="true"/>
          <p:nvPr/>
        </p:nvSpPr>
        <p:spPr>
          <a:xfrm rot="0">
            <a:off x="10948888" y="3570723"/>
            <a:ext cx="1202423" cy="787640"/>
          </a:xfrm>
          <a:prstGeom prst="rect">
            <a:avLst/>
          </a:prstGeom>
        </p:spPr>
        <p:txBody>
          <a:bodyPr anchor="t" rtlCol="false" tIns="0" lIns="0" bIns="0" rIns="0">
            <a:spAutoFit/>
          </a:bodyPr>
          <a:lstStyle/>
          <a:p>
            <a:pPr algn="ctr" marL="0" indent="0" lvl="0">
              <a:lnSpc>
                <a:spcPts val="6519"/>
              </a:lnSpc>
              <a:spcBef>
                <a:spcPct val="0"/>
              </a:spcBef>
            </a:pPr>
            <a:r>
              <a:rPr lang="en-US" sz="4724" spc="462">
                <a:solidFill>
                  <a:srgbClr val="231F20"/>
                </a:solidFill>
                <a:latin typeface="TT Drugs"/>
              </a:rPr>
              <a:t>05</a:t>
            </a:r>
          </a:p>
        </p:txBody>
      </p:sp>
      <p:sp>
        <p:nvSpPr>
          <p:cNvPr name="TextBox 54" id="54"/>
          <p:cNvSpPr txBox="true"/>
          <p:nvPr/>
        </p:nvSpPr>
        <p:spPr>
          <a:xfrm rot="0">
            <a:off x="15278459" y="3570723"/>
            <a:ext cx="1202423" cy="787640"/>
          </a:xfrm>
          <a:prstGeom prst="rect">
            <a:avLst/>
          </a:prstGeom>
        </p:spPr>
        <p:txBody>
          <a:bodyPr anchor="t" rtlCol="false" tIns="0" lIns="0" bIns="0" rIns="0">
            <a:spAutoFit/>
          </a:bodyPr>
          <a:lstStyle/>
          <a:p>
            <a:pPr algn="ctr" marL="0" indent="0" lvl="0">
              <a:lnSpc>
                <a:spcPts val="6519"/>
              </a:lnSpc>
              <a:spcBef>
                <a:spcPct val="0"/>
              </a:spcBef>
            </a:pPr>
            <a:r>
              <a:rPr lang="en-US" sz="4724" spc="462">
                <a:solidFill>
                  <a:srgbClr val="231F20"/>
                </a:solidFill>
                <a:latin typeface="TT Drugs"/>
              </a:rPr>
              <a:t>07</a:t>
            </a:r>
          </a:p>
        </p:txBody>
      </p:sp>
      <p:sp>
        <p:nvSpPr>
          <p:cNvPr name="TextBox 55" id="55"/>
          <p:cNvSpPr txBox="true"/>
          <p:nvPr/>
        </p:nvSpPr>
        <p:spPr>
          <a:xfrm rot="0">
            <a:off x="3711381" y="6895161"/>
            <a:ext cx="1979006" cy="2051274"/>
          </a:xfrm>
          <a:prstGeom prst="rect">
            <a:avLst/>
          </a:prstGeom>
        </p:spPr>
        <p:txBody>
          <a:bodyPr anchor="t" rtlCol="false" tIns="0" lIns="0" bIns="0" rIns="0">
            <a:spAutoFit/>
          </a:bodyPr>
          <a:lstStyle/>
          <a:p>
            <a:pPr algn="ctr" marL="0" indent="0" lvl="0">
              <a:lnSpc>
                <a:spcPts val="2094"/>
              </a:lnSpc>
              <a:spcBef>
                <a:spcPct val="0"/>
              </a:spcBef>
            </a:pPr>
            <a:r>
              <a:rPr lang="en-US" sz="1517" spc="148">
                <a:solidFill>
                  <a:srgbClr val="231F20"/>
                </a:solidFill>
                <a:latin typeface="TT Drugs"/>
              </a:rPr>
              <a:t>Lectura y procesado (embedding) de todos los PDF y almacenamiento en una base de datos de vectores.</a:t>
            </a:r>
          </a:p>
        </p:txBody>
      </p:sp>
      <p:sp>
        <p:nvSpPr>
          <p:cNvPr name="TextBox 56" id="56"/>
          <p:cNvSpPr txBox="true"/>
          <p:nvPr/>
        </p:nvSpPr>
        <p:spPr>
          <a:xfrm rot="0">
            <a:off x="5927564" y="6895161"/>
            <a:ext cx="1979006" cy="2051274"/>
          </a:xfrm>
          <a:prstGeom prst="rect">
            <a:avLst/>
          </a:prstGeom>
        </p:spPr>
        <p:txBody>
          <a:bodyPr anchor="t" rtlCol="false" tIns="0" lIns="0" bIns="0" rIns="0">
            <a:spAutoFit/>
          </a:bodyPr>
          <a:lstStyle/>
          <a:p>
            <a:pPr algn="ctr" marL="0" indent="0" lvl="0">
              <a:lnSpc>
                <a:spcPts val="2094"/>
              </a:lnSpc>
              <a:spcBef>
                <a:spcPct val="0"/>
              </a:spcBef>
            </a:pPr>
            <a:r>
              <a:rPr lang="en-US" sz="1517" spc="148">
                <a:solidFill>
                  <a:srgbClr val="231F20"/>
                </a:solidFill>
                <a:latin typeface="TT Drugs"/>
              </a:rPr>
              <a:t>Backend para el control de usuarios, seguimiento de BOE descargados y recolección de datos para visualización.</a:t>
            </a:r>
          </a:p>
        </p:txBody>
      </p:sp>
      <p:sp>
        <p:nvSpPr>
          <p:cNvPr name="TextBox 57" id="57"/>
          <p:cNvSpPr txBox="true"/>
          <p:nvPr/>
        </p:nvSpPr>
        <p:spPr>
          <a:xfrm rot="0">
            <a:off x="8137731" y="6895161"/>
            <a:ext cx="1979006" cy="2565624"/>
          </a:xfrm>
          <a:prstGeom prst="rect">
            <a:avLst/>
          </a:prstGeom>
        </p:spPr>
        <p:txBody>
          <a:bodyPr anchor="t" rtlCol="false" tIns="0" lIns="0" bIns="0" rIns="0">
            <a:spAutoFit/>
          </a:bodyPr>
          <a:lstStyle/>
          <a:p>
            <a:pPr algn="ctr" marL="0" indent="0" lvl="0">
              <a:lnSpc>
                <a:spcPts val="2094"/>
              </a:lnSpc>
              <a:spcBef>
                <a:spcPct val="0"/>
              </a:spcBef>
            </a:pPr>
            <a:r>
              <a:rPr lang="en-US" sz="1517" spc="148">
                <a:solidFill>
                  <a:srgbClr val="231F20"/>
                </a:solidFill>
                <a:latin typeface="TT Drugs"/>
              </a:rPr>
              <a:t>Sistema para organizar y gestionar todos los servidores, con despliegue automatizado en contenedores para mejorar la eficiencia y escalabilidad.</a:t>
            </a:r>
          </a:p>
        </p:txBody>
      </p:sp>
      <p:sp>
        <p:nvSpPr>
          <p:cNvPr name="TextBox 58" id="58"/>
          <p:cNvSpPr txBox="true"/>
          <p:nvPr/>
        </p:nvSpPr>
        <p:spPr>
          <a:xfrm rot="0">
            <a:off x="10579322" y="6849560"/>
            <a:ext cx="1979006" cy="2308449"/>
          </a:xfrm>
          <a:prstGeom prst="rect">
            <a:avLst/>
          </a:prstGeom>
        </p:spPr>
        <p:txBody>
          <a:bodyPr anchor="t" rtlCol="false" tIns="0" lIns="0" bIns="0" rIns="0">
            <a:spAutoFit/>
          </a:bodyPr>
          <a:lstStyle/>
          <a:p>
            <a:pPr algn="ctr" marL="0" indent="0" lvl="0">
              <a:lnSpc>
                <a:spcPts val="2094"/>
              </a:lnSpc>
              <a:spcBef>
                <a:spcPct val="0"/>
              </a:spcBef>
            </a:pPr>
            <a:r>
              <a:rPr lang="en-US" sz="1517" spc="148">
                <a:solidFill>
                  <a:srgbClr val="231F20"/>
                </a:solidFill>
                <a:latin typeface="TT Drugs"/>
              </a:rPr>
              <a:t>El chatbot para la interacción del usuario es una herramienta clave que facilita la comunicación y la accesibilidad dentro de la aplicación web.</a:t>
            </a:r>
          </a:p>
        </p:txBody>
      </p:sp>
      <p:sp>
        <p:nvSpPr>
          <p:cNvPr name="TextBox 59" id="59"/>
          <p:cNvSpPr txBox="true"/>
          <p:nvPr/>
        </p:nvSpPr>
        <p:spPr>
          <a:xfrm rot="0">
            <a:off x="14967313" y="6849560"/>
            <a:ext cx="1979006" cy="3337149"/>
          </a:xfrm>
          <a:prstGeom prst="rect">
            <a:avLst/>
          </a:prstGeom>
        </p:spPr>
        <p:txBody>
          <a:bodyPr anchor="t" rtlCol="false" tIns="0" lIns="0" bIns="0" rIns="0">
            <a:spAutoFit/>
          </a:bodyPr>
          <a:lstStyle/>
          <a:p>
            <a:pPr algn="ctr">
              <a:lnSpc>
                <a:spcPts val="2094"/>
              </a:lnSpc>
            </a:pPr>
            <a:r>
              <a:rPr lang="en-US" sz="1517" spc="148">
                <a:solidFill>
                  <a:srgbClr val="231F20"/>
                </a:solidFill>
                <a:latin typeface="TT Drugs"/>
              </a:rPr>
              <a:t>El RAG es un modelo de lenguaje de inteligencia artificial que combina la recuperación de información, el enriquecimiento de datos y la generación de texto</a:t>
            </a:r>
          </a:p>
          <a:p>
            <a:pPr algn="ctr" marL="0" indent="0" lvl="0">
              <a:lnSpc>
                <a:spcPts val="2094"/>
              </a:lnSpc>
              <a:spcBef>
                <a:spcPct val="0"/>
              </a:spcBef>
            </a:pPr>
          </a:p>
        </p:txBody>
      </p:sp>
      <p:sp>
        <p:nvSpPr>
          <p:cNvPr name="TextBox 60" id="60"/>
          <p:cNvSpPr txBox="true"/>
          <p:nvPr/>
        </p:nvSpPr>
        <p:spPr>
          <a:xfrm rot="0">
            <a:off x="1383492" y="6895161"/>
            <a:ext cx="1979006" cy="2051274"/>
          </a:xfrm>
          <a:prstGeom prst="rect">
            <a:avLst/>
          </a:prstGeom>
        </p:spPr>
        <p:txBody>
          <a:bodyPr anchor="t" rtlCol="false" tIns="0" lIns="0" bIns="0" rIns="0">
            <a:spAutoFit/>
          </a:bodyPr>
          <a:lstStyle/>
          <a:p>
            <a:pPr algn="ctr" marL="0" indent="0" lvl="0">
              <a:lnSpc>
                <a:spcPts val="2094"/>
              </a:lnSpc>
              <a:spcBef>
                <a:spcPct val="0"/>
              </a:spcBef>
            </a:pPr>
            <a:r>
              <a:rPr lang="en-US" sz="1517" spc="148">
                <a:solidFill>
                  <a:srgbClr val="231F20"/>
                </a:solidFill>
                <a:latin typeface="TT Drugs"/>
              </a:rPr>
              <a:t>Descarga, organiza y almacena automáticamente todos los documentos de la web del Gobierno de Cantabria</a:t>
            </a:r>
          </a:p>
        </p:txBody>
      </p:sp>
      <p:sp>
        <p:nvSpPr>
          <p:cNvPr name="TextBox 61" id="61"/>
          <p:cNvSpPr txBox="true"/>
          <p:nvPr/>
        </p:nvSpPr>
        <p:spPr>
          <a:xfrm rot="0">
            <a:off x="3602292" y="6174651"/>
            <a:ext cx="2079192" cy="383929"/>
          </a:xfrm>
          <a:prstGeom prst="rect">
            <a:avLst/>
          </a:prstGeom>
        </p:spPr>
        <p:txBody>
          <a:bodyPr anchor="t" rtlCol="false" tIns="0" lIns="0" bIns="0" rIns="0">
            <a:spAutoFit/>
          </a:bodyPr>
          <a:lstStyle/>
          <a:p>
            <a:pPr algn="ctr">
              <a:lnSpc>
                <a:spcPts val="3101"/>
              </a:lnSpc>
              <a:spcBef>
                <a:spcPct val="0"/>
              </a:spcBef>
            </a:pPr>
            <a:r>
              <a:rPr lang="en-US" sz="2247" spc="22">
                <a:solidFill>
                  <a:srgbClr val="000000"/>
                </a:solidFill>
                <a:latin typeface="TT Drugs"/>
              </a:rPr>
              <a:t>BD Vector</a:t>
            </a:r>
          </a:p>
        </p:txBody>
      </p:sp>
      <p:sp>
        <p:nvSpPr>
          <p:cNvPr name="TextBox 62" id="62"/>
          <p:cNvSpPr txBox="true"/>
          <p:nvPr/>
        </p:nvSpPr>
        <p:spPr>
          <a:xfrm rot="0">
            <a:off x="5805309" y="6174651"/>
            <a:ext cx="1753441" cy="383929"/>
          </a:xfrm>
          <a:prstGeom prst="rect">
            <a:avLst/>
          </a:prstGeom>
        </p:spPr>
        <p:txBody>
          <a:bodyPr anchor="t" rtlCol="false" tIns="0" lIns="0" bIns="0" rIns="0">
            <a:spAutoFit/>
          </a:bodyPr>
          <a:lstStyle/>
          <a:p>
            <a:pPr algn="ctr">
              <a:lnSpc>
                <a:spcPts val="3101"/>
              </a:lnSpc>
              <a:spcBef>
                <a:spcPct val="0"/>
              </a:spcBef>
            </a:pPr>
            <a:r>
              <a:rPr lang="en-US" sz="2247" spc="22">
                <a:solidFill>
                  <a:srgbClr val="000000"/>
                </a:solidFill>
                <a:latin typeface="TT Drugs"/>
              </a:rPr>
              <a:t>BackEnd</a:t>
            </a:r>
          </a:p>
        </p:txBody>
      </p:sp>
      <p:sp>
        <p:nvSpPr>
          <p:cNvPr name="TextBox 63" id="63"/>
          <p:cNvSpPr txBox="true"/>
          <p:nvPr/>
        </p:nvSpPr>
        <p:spPr>
          <a:xfrm rot="0">
            <a:off x="7682574" y="6174651"/>
            <a:ext cx="2644807" cy="383929"/>
          </a:xfrm>
          <a:prstGeom prst="rect">
            <a:avLst/>
          </a:prstGeom>
        </p:spPr>
        <p:txBody>
          <a:bodyPr anchor="t" rtlCol="false" tIns="0" lIns="0" bIns="0" rIns="0">
            <a:spAutoFit/>
          </a:bodyPr>
          <a:lstStyle/>
          <a:p>
            <a:pPr algn="ctr">
              <a:lnSpc>
                <a:spcPts val="3101"/>
              </a:lnSpc>
              <a:spcBef>
                <a:spcPct val="0"/>
              </a:spcBef>
            </a:pPr>
            <a:r>
              <a:rPr lang="en-US" sz="2247" spc="22">
                <a:solidFill>
                  <a:srgbClr val="000000"/>
                </a:solidFill>
                <a:latin typeface="TT Drugs"/>
              </a:rPr>
              <a:t>Contenedores</a:t>
            </a:r>
          </a:p>
        </p:txBody>
      </p:sp>
      <p:sp>
        <p:nvSpPr>
          <p:cNvPr name="TextBox 64" id="64"/>
          <p:cNvSpPr txBox="true"/>
          <p:nvPr/>
        </p:nvSpPr>
        <p:spPr>
          <a:xfrm rot="0">
            <a:off x="10427394" y="6174884"/>
            <a:ext cx="2221598" cy="383929"/>
          </a:xfrm>
          <a:prstGeom prst="rect">
            <a:avLst/>
          </a:prstGeom>
        </p:spPr>
        <p:txBody>
          <a:bodyPr anchor="t" rtlCol="false" tIns="0" lIns="0" bIns="0" rIns="0">
            <a:spAutoFit/>
          </a:bodyPr>
          <a:lstStyle/>
          <a:p>
            <a:pPr algn="ctr">
              <a:lnSpc>
                <a:spcPts val="3101"/>
              </a:lnSpc>
              <a:spcBef>
                <a:spcPct val="0"/>
              </a:spcBef>
            </a:pPr>
            <a:r>
              <a:rPr lang="en-US" sz="2247" spc="22">
                <a:solidFill>
                  <a:srgbClr val="000000"/>
                </a:solidFill>
                <a:latin typeface="TT Drugs"/>
              </a:rPr>
              <a:t>App Web</a:t>
            </a:r>
          </a:p>
        </p:txBody>
      </p:sp>
      <p:sp>
        <p:nvSpPr>
          <p:cNvPr name="TextBox 65" id="65"/>
          <p:cNvSpPr txBox="true"/>
          <p:nvPr/>
        </p:nvSpPr>
        <p:spPr>
          <a:xfrm rot="0">
            <a:off x="14749808" y="6174884"/>
            <a:ext cx="2356207" cy="383929"/>
          </a:xfrm>
          <a:prstGeom prst="rect">
            <a:avLst/>
          </a:prstGeom>
        </p:spPr>
        <p:txBody>
          <a:bodyPr anchor="t" rtlCol="false" tIns="0" lIns="0" bIns="0" rIns="0">
            <a:spAutoFit/>
          </a:bodyPr>
          <a:lstStyle/>
          <a:p>
            <a:pPr algn="ctr">
              <a:lnSpc>
                <a:spcPts val="3101"/>
              </a:lnSpc>
              <a:spcBef>
                <a:spcPct val="0"/>
              </a:spcBef>
            </a:pPr>
            <a:r>
              <a:rPr lang="en-US" sz="2247" spc="22">
                <a:solidFill>
                  <a:srgbClr val="000000"/>
                </a:solidFill>
                <a:latin typeface="TT Drugs"/>
              </a:rPr>
              <a:t>RAG</a:t>
            </a:r>
          </a:p>
        </p:txBody>
      </p:sp>
      <p:sp>
        <p:nvSpPr>
          <p:cNvPr name="TextBox 66" id="66"/>
          <p:cNvSpPr txBox="true"/>
          <p:nvPr/>
        </p:nvSpPr>
        <p:spPr>
          <a:xfrm rot="0">
            <a:off x="13077617" y="3570723"/>
            <a:ext cx="1202423" cy="787640"/>
          </a:xfrm>
          <a:prstGeom prst="rect">
            <a:avLst/>
          </a:prstGeom>
        </p:spPr>
        <p:txBody>
          <a:bodyPr anchor="t" rtlCol="false" tIns="0" lIns="0" bIns="0" rIns="0">
            <a:spAutoFit/>
          </a:bodyPr>
          <a:lstStyle/>
          <a:p>
            <a:pPr algn="ctr" marL="0" indent="0" lvl="0">
              <a:lnSpc>
                <a:spcPts val="6519"/>
              </a:lnSpc>
              <a:spcBef>
                <a:spcPct val="0"/>
              </a:spcBef>
            </a:pPr>
            <a:r>
              <a:rPr lang="en-US" sz="4724" spc="462">
                <a:solidFill>
                  <a:srgbClr val="231F20"/>
                </a:solidFill>
                <a:latin typeface="TT Drugs"/>
              </a:rPr>
              <a:t>06</a:t>
            </a:r>
          </a:p>
        </p:txBody>
      </p:sp>
      <p:sp>
        <p:nvSpPr>
          <p:cNvPr name="TextBox 67" id="67"/>
          <p:cNvSpPr txBox="true"/>
          <p:nvPr/>
        </p:nvSpPr>
        <p:spPr>
          <a:xfrm rot="0">
            <a:off x="12759707" y="6895161"/>
            <a:ext cx="1979006" cy="2308449"/>
          </a:xfrm>
          <a:prstGeom prst="rect">
            <a:avLst/>
          </a:prstGeom>
        </p:spPr>
        <p:txBody>
          <a:bodyPr anchor="t" rtlCol="false" tIns="0" lIns="0" bIns="0" rIns="0">
            <a:spAutoFit/>
          </a:bodyPr>
          <a:lstStyle/>
          <a:p>
            <a:pPr algn="ctr" marL="0" indent="0" lvl="0">
              <a:lnSpc>
                <a:spcPts val="2094"/>
              </a:lnSpc>
              <a:spcBef>
                <a:spcPct val="0"/>
              </a:spcBef>
            </a:pPr>
            <a:r>
              <a:rPr lang="en-US" sz="1517" spc="148">
                <a:solidFill>
                  <a:srgbClr val="231F20"/>
                </a:solidFill>
                <a:latin typeface="TT Drugs"/>
              </a:rPr>
              <a:t>Dashboard en PowerBI para la visualización de datos, mostrando un resumen por agrupaciones, de los diferentes tipos de datos recogidos.</a:t>
            </a:r>
          </a:p>
        </p:txBody>
      </p:sp>
      <p:sp>
        <p:nvSpPr>
          <p:cNvPr name="TextBox 68" id="68"/>
          <p:cNvSpPr txBox="true"/>
          <p:nvPr/>
        </p:nvSpPr>
        <p:spPr>
          <a:xfrm rot="0">
            <a:off x="12782342" y="6174884"/>
            <a:ext cx="1843640" cy="383929"/>
          </a:xfrm>
          <a:prstGeom prst="rect">
            <a:avLst/>
          </a:prstGeom>
        </p:spPr>
        <p:txBody>
          <a:bodyPr anchor="t" rtlCol="false" tIns="0" lIns="0" bIns="0" rIns="0">
            <a:spAutoFit/>
          </a:bodyPr>
          <a:lstStyle/>
          <a:p>
            <a:pPr algn="ctr">
              <a:lnSpc>
                <a:spcPts val="3101"/>
              </a:lnSpc>
              <a:spcBef>
                <a:spcPct val="0"/>
              </a:spcBef>
            </a:pPr>
            <a:r>
              <a:rPr lang="en-US" sz="2247" spc="22">
                <a:solidFill>
                  <a:srgbClr val="000000"/>
                </a:solidFill>
                <a:latin typeface="TT Drugs"/>
              </a:rPr>
              <a:t>DashBoard</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24982" y="2857886"/>
            <a:ext cx="3559553" cy="1779777"/>
            <a:chOff x="0" y="0"/>
            <a:chExt cx="812800" cy="406400"/>
          </a:xfrm>
        </p:grpSpPr>
        <p:sp>
          <p:nvSpPr>
            <p:cNvPr name="Freeform 3" id="3"/>
            <p:cNvSpPr/>
            <p:nvPr/>
          </p:nvSpPr>
          <p:spPr>
            <a:xfrm flipH="false" flipV="false" rot="0">
              <a:off x="0" y="0"/>
              <a:ext cx="812800" cy="406400"/>
            </a:xfrm>
            <a:custGeom>
              <a:avLst/>
              <a:gdLst/>
              <a:ahLst/>
              <a:cxnLst/>
              <a:rect r="r" b="b" t="t" l="l"/>
              <a:pathLst>
                <a:path h="406400" w="812800">
                  <a:moveTo>
                    <a:pt x="609600" y="0"/>
                  </a:moveTo>
                  <a:lnTo>
                    <a:pt x="0" y="0"/>
                  </a:lnTo>
                  <a:lnTo>
                    <a:pt x="0" y="406400"/>
                  </a:lnTo>
                  <a:lnTo>
                    <a:pt x="609600" y="406400"/>
                  </a:lnTo>
                  <a:lnTo>
                    <a:pt x="812800" y="203200"/>
                  </a:lnTo>
                  <a:lnTo>
                    <a:pt x="609600" y="0"/>
                  </a:lnTo>
                  <a:close/>
                </a:path>
              </a:pathLst>
            </a:custGeom>
            <a:solidFill>
              <a:srgbClr val="BFE5EF"/>
            </a:solidFill>
            <a:ln cap="sq">
              <a:noFill/>
              <a:prstDash val="solid"/>
              <a:miter/>
            </a:ln>
          </p:spPr>
        </p:sp>
        <p:sp>
          <p:nvSpPr>
            <p:cNvPr name="TextBox 4" id="4"/>
            <p:cNvSpPr txBox="true"/>
            <p:nvPr/>
          </p:nvSpPr>
          <p:spPr>
            <a:xfrm>
              <a:off x="0" y="-28575"/>
              <a:ext cx="698500" cy="434975"/>
            </a:xfrm>
            <a:prstGeom prst="rect">
              <a:avLst/>
            </a:prstGeom>
          </p:spPr>
          <p:txBody>
            <a:bodyPr anchor="ctr" rtlCol="false" tIns="50800" lIns="50800" bIns="50800" rIns="50800"/>
            <a:lstStyle/>
            <a:p>
              <a:pPr algn="ctr">
                <a:lnSpc>
                  <a:spcPts val="3899"/>
                </a:lnSpc>
              </a:pPr>
            </a:p>
          </p:txBody>
        </p:sp>
      </p:grpSp>
      <p:grpSp>
        <p:nvGrpSpPr>
          <p:cNvPr name="Group 5" id="5"/>
          <p:cNvGrpSpPr/>
          <p:nvPr/>
        </p:nvGrpSpPr>
        <p:grpSpPr>
          <a:xfrm rot="0">
            <a:off x="-864981" y="4852304"/>
            <a:ext cx="3559553" cy="1779777"/>
            <a:chOff x="0" y="0"/>
            <a:chExt cx="812800" cy="406400"/>
          </a:xfrm>
        </p:grpSpPr>
        <p:sp>
          <p:nvSpPr>
            <p:cNvPr name="Freeform 6" id="6"/>
            <p:cNvSpPr/>
            <p:nvPr/>
          </p:nvSpPr>
          <p:spPr>
            <a:xfrm flipH="false" flipV="false" rot="0">
              <a:off x="0" y="0"/>
              <a:ext cx="812800" cy="406400"/>
            </a:xfrm>
            <a:custGeom>
              <a:avLst/>
              <a:gdLst/>
              <a:ahLst/>
              <a:cxnLst/>
              <a:rect r="r" b="b" t="t" l="l"/>
              <a:pathLst>
                <a:path h="406400" w="812800">
                  <a:moveTo>
                    <a:pt x="609600" y="0"/>
                  </a:moveTo>
                  <a:lnTo>
                    <a:pt x="0" y="0"/>
                  </a:lnTo>
                  <a:lnTo>
                    <a:pt x="0" y="406400"/>
                  </a:lnTo>
                  <a:lnTo>
                    <a:pt x="609600" y="406400"/>
                  </a:lnTo>
                  <a:lnTo>
                    <a:pt x="812800" y="203200"/>
                  </a:lnTo>
                  <a:lnTo>
                    <a:pt x="609600" y="0"/>
                  </a:lnTo>
                  <a:close/>
                </a:path>
              </a:pathLst>
            </a:custGeom>
            <a:solidFill>
              <a:srgbClr val="BFE5EF"/>
            </a:solidFill>
            <a:ln cap="sq">
              <a:noFill/>
              <a:prstDash val="solid"/>
              <a:miter/>
            </a:ln>
          </p:spPr>
        </p:sp>
        <p:sp>
          <p:nvSpPr>
            <p:cNvPr name="TextBox 7" id="7"/>
            <p:cNvSpPr txBox="true"/>
            <p:nvPr/>
          </p:nvSpPr>
          <p:spPr>
            <a:xfrm>
              <a:off x="0" y="-28575"/>
              <a:ext cx="698500" cy="434975"/>
            </a:xfrm>
            <a:prstGeom prst="rect">
              <a:avLst/>
            </a:prstGeom>
          </p:spPr>
          <p:txBody>
            <a:bodyPr anchor="ctr" rtlCol="false" tIns="50800" lIns="50800" bIns="50800" rIns="50800"/>
            <a:lstStyle/>
            <a:p>
              <a:pPr algn="ctr">
                <a:lnSpc>
                  <a:spcPts val="3899"/>
                </a:lnSpc>
              </a:pPr>
            </a:p>
          </p:txBody>
        </p:sp>
      </p:grpSp>
      <p:grpSp>
        <p:nvGrpSpPr>
          <p:cNvPr name="Group 8" id="8"/>
          <p:cNvGrpSpPr/>
          <p:nvPr/>
        </p:nvGrpSpPr>
        <p:grpSpPr>
          <a:xfrm rot="0">
            <a:off x="-177172" y="6845494"/>
            <a:ext cx="3559553" cy="1779777"/>
            <a:chOff x="0" y="0"/>
            <a:chExt cx="812800" cy="406400"/>
          </a:xfrm>
        </p:grpSpPr>
        <p:sp>
          <p:nvSpPr>
            <p:cNvPr name="Freeform 9" id="9"/>
            <p:cNvSpPr/>
            <p:nvPr/>
          </p:nvSpPr>
          <p:spPr>
            <a:xfrm flipH="false" flipV="false" rot="0">
              <a:off x="0" y="0"/>
              <a:ext cx="812800" cy="406400"/>
            </a:xfrm>
            <a:custGeom>
              <a:avLst/>
              <a:gdLst/>
              <a:ahLst/>
              <a:cxnLst/>
              <a:rect r="r" b="b" t="t" l="l"/>
              <a:pathLst>
                <a:path h="406400" w="812800">
                  <a:moveTo>
                    <a:pt x="609600" y="0"/>
                  </a:moveTo>
                  <a:lnTo>
                    <a:pt x="0" y="0"/>
                  </a:lnTo>
                  <a:lnTo>
                    <a:pt x="0" y="406400"/>
                  </a:lnTo>
                  <a:lnTo>
                    <a:pt x="609600" y="406400"/>
                  </a:lnTo>
                  <a:lnTo>
                    <a:pt x="812800" y="203200"/>
                  </a:lnTo>
                  <a:lnTo>
                    <a:pt x="609600" y="0"/>
                  </a:lnTo>
                  <a:close/>
                </a:path>
              </a:pathLst>
            </a:custGeom>
            <a:solidFill>
              <a:srgbClr val="BFE5EF"/>
            </a:solidFill>
            <a:ln cap="sq">
              <a:noFill/>
              <a:prstDash val="solid"/>
              <a:miter/>
            </a:ln>
          </p:spPr>
        </p:sp>
        <p:sp>
          <p:nvSpPr>
            <p:cNvPr name="TextBox 10" id="10"/>
            <p:cNvSpPr txBox="true"/>
            <p:nvPr/>
          </p:nvSpPr>
          <p:spPr>
            <a:xfrm>
              <a:off x="0" y="-28575"/>
              <a:ext cx="698500" cy="434975"/>
            </a:xfrm>
            <a:prstGeom prst="rect">
              <a:avLst/>
            </a:prstGeom>
          </p:spPr>
          <p:txBody>
            <a:bodyPr anchor="ctr" rtlCol="false" tIns="50800" lIns="50800" bIns="50800" rIns="50800"/>
            <a:lstStyle/>
            <a:p>
              <a:pPr algn="ctr">
                <a:lnSpc>
                  <a:spcPts val="3899"/>
                </a:lnSpc>
              </a:pPr>
            </a:p>
          </p:txBody>
        </p:sp>
      </p:grpSp>
      <p:grpSp>
        <p:nvGrpSpPr>
          <p:cNvPr name="Group 11" id="11"/>
          <p:cNvGrpSpPr/>
          <p:nvPr/>
        </p:nvGrpSpPr>
        <p:grpSpPr>
          <a:xfrm rot="0">
            <a:off x="13662994" y="337474"/>
            <a:ext cx="4296549" cy="9570246"/>
            <a:chOff x="0" y="0"/>
            <a:chExt cx="1131601" cy="2520559"/>
          </a:xfrm>
        </p:grpSpPr>
        <p:sp>
          <p:nvSpPr>
            <p:cNvPr name="Freeform 12" id="12"/>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BFE5EF"/>
            </a:solidFill>
            <a:ln cap="sq">
              <a:noFill/>
              <a:prstDash val="solid"/>
              <a:miter/>
            </a:ln>
          </p:spPr>
        </p:sp>
        <p:sp>
          <p:nvSpPr>
            <p:cNvPr name="TextBox 13" id="13"/>
            <p:cNvSpPr txBox="true"/>
            <p:nvPr/>
          </p:nvSpPr>
          <p:spPr>
            <a:xfrm>
              <a:off x="0" y="-19050"/>
              <a:ext cx="1131601" cy="2539609"/>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4" id="14"/>
          <p:cNvGrpSpPr/>
          <p:nvPr/>
        </p:nvGrpSpPr>
        <p:grpSpPr>
          <a:xfrm rot="0">
            <a:off x="10482560" y="1028700"/>
            <a:ext cx="6776740" cy="3317363"/>
            <a:chOff x="0" y="0"/>
            <a:chExt cx="21637026" cy="10591800"/>
          </a:xfrm>
        </p:grpSpPr>
        <p:sp>
          <p:nvSpPr>
            <p:cNvPr name="Freeform 15" id="15"/>
            <p:cNvSpPr/>
            <p:nvPr/>
          </p:nvSpPr>
          <p:spPr>
            <a:xfrm flipH="false" flipV="false" rot="0">
              <a:off x="0" y="0"/>
              <a:ext cx="21637027" cy="10591800"/>
            </a:xfrm>
            <a:custGeom>
              <a:avLst/>
              <a:gdLst/>
              <a:ahLst/>
              <a:cxnLst/>
              <a:rect r="r" b="b" t="t" l="l"/>
              <a:pathLst>
                <a:path h="10591800" w="21637027">
                  <a:moveTo>
                    <a:pt x="21637027" y="254000"/>
                  </a:moveTo>
                  <a:lnTo>
                    <a:pt x="21637027" y="10337800"/>
                  </a:lnTo>
                  <a:cubicBezTo>
                    <a:pt x="21637027" y="10478135"/>
                    <a:pt x="21474840" y="10591800"/>
                    <a:pt x="21274598" y="10591800"/>
                  </a:cubicBezTo>
                  <a:lnTo>
                    <a:pt x="362429" y="10591800"/>
                  </a:lnTo>
                  <a:cubicBezTo>
                    <a:pt x="162187" y="10591800"/>
                    <a:pt x="0" y="10478135"/>
                    <a:pt x="0" y="10337800"/>
                  </a:cubicBezTo>
                  <a:lnTo>
                    <a:pt x="0" y="254000"/>
                  </a:lnTo>
                  <a:cubicBezTo>
                    <a:pt x="0" y="113665"/>
                    <a:pt x="162187" y="0"/>
                    <a:pt x="362429" y="0"/>
                  </a:cubicBezTo>
                  <a:lnTo>
                    <a:pt x="21274598" y="0"/>
                  </a:lnTo>
                  <a:cubicBezTo>
                    <a:pt x="21474840" y="0"/>
                    <a:pt x="21637027" y="113665"/>
                    <a:pt x="21637027" y="254000"/>
                  </a:cubicBezTo>
                  <a:close/>
                </a:path>
              </a:pathLst>
            </a:custGeom>
            <a:blipFill>
              <a:blip r:embed="rId2"/>
              <a:stretch>
                <a:fillRect l="-461" t="0" r="-461" b="0"/>
              </a:stretch>
            </a:blipFill>
          </p:spPr>
        </p:sp>
      </p:grpSp>
      <p:grpSp>
        <p:nvGrpSpPr>
          <p:cNvPr name="Group 16" id="16"/>
          <p:cNvGrpSpPr/>
          <p:nvPr/>
        </p:nvGrpSpPr>
        <p:grpSpPr>
          <a:xfrm rot="0">
            <a:off x="9923276" y="6998021"/>
            <a:ext cx="7336024" cy="2359523"/>
            <a:chOff x="0" y="0"/>
            <a:chExt cx="32931104" cy="10591800"/>
          </a:xfrm>
        </p:grpSpPr>
        <p:sp>
          <p:nvSpPr>
            <p:cNvPr name="Freeform 17" id="17"/>
            <p:cNvSpPr/>
            <p:nvPr/>
          </p:nvSpPr>
          <p:spPr>
            <a:xfrm flipH="false" flipV="false" rot="0">
              <a:off x="0" y="0"/>
              <a:ext cx="32931103" cy="10591800"/>
            </a:xfrm>
            <a:custGeom>
              <a:avLst/>
              <a:gdLst/>
              <a:ahLst/>
              <a:cxnLst/>
              <a:rect r="r" b="b" t="t" l="l"/>
              <a:pathLst>
                <a:path h="10591800" w="32931103">
                  <a:moveTo>
                    <a:pt x="32931103" y="254000"/>
                  </a:moveTo>
                  <a:lnTo>
                    <a:pt x="32931103" y="10337800"/>
                  </a:lnTo>
                  <a:cubicBezTo>
                    <a:pt x="32931103" y="10478135"/>
                    <a:pt x="32684259" y="10591800"/>
                    <a:pt x="32379493" y="10591800"/>
                  </a:cubicBezTo>
                  <a:lnTo>
                    <a:pt x="551610" y="10591800"/>
                  </a:lnTo>
                  <a:cubicBezTo>
                    <a:pt x="246845" y="10591800"/>
                    <a:pt x="0" y="10478135"/>
                    <a:pt x="0" y="10337800"/>
                  </a:cubicBezTo>
                  <a:lnTo>
                    <a:pt x="0" y="254000"/>
                  </a:lnTo>
                  <a:cubicBezTo>
                    <a:pt x="0" y="113665"/>
                    <a:pt x="246845" y="0"/>
                    <a:pt x="551610" y="0"/>
                  </a:cubicBezTo>
                  <a:lnTo>
                    <a:pt x="32379493" y="0"/>
                  </a:lnTo>
                  <a:cubicBezTo>
                    <a:pt x="32684259" y="0"/>
                    <a:pt x="32931103" y="113665"/>
                    <a:pt x="32931103" y="254000"/>
                  </a:cubicBezTo>
                  <a:close/>
                </a:path>
              </a:pathLst>
            </a:custGeom>
            <a:blipFill>
              <a:blip r:embed="rId3"/>
              <a:stretch>
                <a:fillRect l="0" t="-734" r="0" b="-734"/>
              </a:stretch>
            </a:blipFill>
          </p:spPr>
        </p:sp>
      </p:grpSp>
      <p:sp>
        <p:nvSpPr>
          <p:cNvPr name="TextBox 18" id="18"/>
          <p:cNvSpPr txBox="true"/>
          <p:nvPr/>
        </p:nvSpPr>
        <p:spPr>
          <a:xfrm rot="0">
            <a:off x="1994072" y="975601"/>
            <a:ext cx="7585493" cy="1158385"/>
          </a:xfrm>
          <a:prstGeom prst="rect">
            <a:avLst/>
          </a:prstGeom>
        </p:spPr>
        <p:txBody>
          <a:bodyPr anchor="t" rtlCol="false" tIns="0" lIns="0" bIns="0" rIns="0">
            <a:spAutoFit/>
          </a:bodyPr>
          <a:lstStyle/>
          <a:p>
            <a:pPr algn="l" marL="0" indent="0" lvl="0">
              <a:lnSpc>
                <a:spcPts val="9421"/>
              </a:lnSpc>
              <a:spcBef>
                <a:spcPct val="0"/>
              </a:spcBef>
            </a:pPr>
            <a:r>
              <a:rPr lang="en-US" sz="6826" spc="669">
                <a:solidFill>
                  <a:srgbClr val="231F20"/>
                </a:solidFill>
                <a:latin typeface="TT Drugs"/>
              </a:rPr>
              <a:t>Scrapper</a:t>
            </a:r>
          </a:p>
        </p:txBody>
      </p:sp>
      <p:sp>
        <p:nvSpPr>
          <p:cNvPr name="TextBox 19" id="19"/>
          <p:cNvSpPr txBox="true"/>
          <p:nvPr/>
        </p:nvSpPr>
        <p:spPr>
          <a:xfrm rot="0">
            <a:off x="2602301" y="3398954"/>
            <a:ext cx="7472960" cy="1279749"/>
          </a:xfrm>
          <a:prstGeom prst="rect">
            <a:avLst/>
          </a:prstGeom>
        </p:spPr>
        <p:txBody>
          <a:bodyPr anchor="t" rtlCol="false" tIns="0" lIns="0" bIns="0" rIns="0">
            <a:spAutoFit/>
          </a:bodyPr>
          <a:lstStyle/>
          <a:p>
            <a:pPr algn="just" marL="0" indent="0" lvl="0">
              <a:lnSpc>
                <a:spcPts val="2094"/>
              </a:lnSpc>
              <a:spcBef>
                <a:spcPct val="0"/>
              </a:spcBef>
            </a:pPr>
            <a:r>
              <a:rPr lang="en-US" sz="1517" spc="148">
                <a:solidFill>
                  <a:srgbClr val="231F20"/>
                </a:solidFill>
                <a:latin typeface="TT Drugs"/>
              </a:rPr>
              <a:t>Nuestra clase está diseñada para gestionar la descarga de documentos de manera eficiente. Utiliza procesos o hilos para llevar a cabo las descargas simultáneamente, optimizando el tiempo y los recursos. Esto permite una adquisición rápida y organizada de todos los documentos necesarios.</a:t>
            </a:r>
          </a:p>
        </p:txBody>
      </p:sp>
      <p:sp>
        <p:nvSpPr>
          <p:cNvPr name="TextBox 20" id="20"/>
          <p:cNvSpPr txBox="true"/>
          <p:nvPr/>
        </p:nvSpPr>
        <p:spPr>
          <a:xfrm rot="0">
            <a:off x="2602301" y="2939545"/>
            <a:ext cx="5497905" cy="385631"/>
          </a:xfrm>
          <a:prstGeom prst="rect">
            <a:avLst/>
          </a:prstGeom>
        </p:spPr>
        <p:txBody>
          <a:bodyPr anchor="t" rtlCol="false" tIns="0" lIns="0" bIns="0" rIns="0">
            <a:spAutoFit/>
          </a:bodyPr>
          <a:lstStyle/>
          <a:p>
            <a:pPr algn="l" marL="0" indent="0" lvl="0">
              <a:lnSpc>
                <a:spcPts val="3170"/>
              </a:lnSpc>
              <a:spcBef>
                <a:spcPct val="0"/>
              </a:spcBef>
            </a:pPr>
            <a:r>
              <a:rPr lang="en-US" sz="2297" spc="39">
                <a:solidFill>
                  <a:srgbClr val="231F20"/>
                </a:solidFill>
                <a:latin typeface="TT Drugs Bold"/>
              </a:rPr>
              <a:t>Descargar todos los Documentos</a:t>
            </a:r>
          </a:p>
        </p:txBody>
      </p:sp>
      <p:sp>
        <p:nvSpPr>
          <p:cNvPr name="TextBox 21" id="21"/>
          <p:cNvSpPr txBox="true"/>
          <p:nvPr/>
        </p:nvSpPr>
        <p:spPr>
          <a:xfrm rot="0">
            <a:off x="637233" y="3340728"/>
            <a:ext cx="965372" cy="737894"/>
          </a:xfrm>
          <a:prstGeom prst="rect">
            <a:avLst/>
          </a:prstGeom>
        </p:spPr>
        <p:txBody>
          <a:bodyPr anchor="t" rtlCol="false" tIns="0" lIns="0" bIns="0" rIns="0">
            <a:spAutoFit/>
          </a:bodyPr>
          <a:lstStyle/>
          <a:p>
            <a:pPr algn="ctr" marL="0" indent="0" lvl="0">
              <a:lnSpc>
                <a:spcPts val="6036"/>
              </a:lnSpc>
              <a:spcBef>
                <a:spcPct val="0"/>
              </a:spcBef>
            </a:pPr>
            <a:r>
              <a:rPr lang="en-US" sz="4374" spc="74">
                <a:solidFill>
                  <a:srgbClr val="FFFFFF"/>
                </a:solidFill>
                <a:latin typeface="TT Drugs Bold"/>
              </a:rPr>
              <a:t>01</a:t>
            </a:r>
          </a:p>
        </p:txBody>
      </p:sp>
      <p:sp>
        <p:nvSpPr>
          <p:cNvPr name="TextBox 22" id="22"/>
          <p:cNvSpPr txBox="true"/>
          <p:nvPr/>
        </p:nvSpPr>
        <p:spPr>
          <a:xfrm rot="0">
            <a:off x="1028700" y="5335145"/>
            <a:ext cx="965372" cy="737894"/>
          </a:xfrm>
          <a:prstGeom prst="rect">
            <a:avLst/>
          </a:prstGeom>
        </p:spPr>
        <p:txBody>
          <a:bodyPr anchor="t" rtlCol="false" tIns="0" lIns="0" bIns="0" rIns="0">
            <a:spAutoFit/>
          </a:bodyPr>
          <a:lstStyle/>
          <a:p>
            <a:pPr algn="ctr" marL="0" indent="0" lvl="0">
              <a:lnSpc>
                <a:spcPts val="6036"/>
              </a:lnSpc>
              <a:spcBef>
                <a:spcPct val="0"/>
              </a:spcBef>
            </a:pPr>
            <a:r>
              <a:rPr lang="en-US" sz="4374" spc="74">
                <a:solidFill>
                  <a:srgbClr val="FFFFFF"/>
                </a:solidFill>
                <a:latin typeface="TT Drugs Bold"/>
              </a:rPr>
              <a:t>02</a:t>
            </a:r>
          </a:p>
        </p:txBody>
      </p:sp>
      <p:sp>
        <p:nvSpPr>
          <p:cNvPr name="TextBox 23" id="23"/>
          <p:cNvSpPr txBox="true"/>
          <p:nvPr/>
        </p:nvSpPr>
        <p:spPr>
          <a:xfrm rot="0">
            <a:off x="1636930" y="7328335"/>
            <a:ext cx="965372" cy="737894"/>
          </a:xfrm>
          <a:prstGeom prst="rect">
            <a:avLst/>
          </a:prstGeom>
        </p:spPr>
        <p:txBody>
          <a:bodyPr anchor="t" rtlCol="false" tIns="0" lIns="0" bIns="0" rIns="0">
            <a:spAutoFit/>
          </a:bodyPr>
          <a:lstStyle/>
          <a:p>
            <a:pPr algn="ctr" marL="0" indent="0" lvl="0">
              <a:lnSpc>
                <a:spcPts val="6036"/>
              </a:lnSpc>
              <a:spcBef>
                <a:spcPct val="0"/>
              </a:spcBef>
            </a:pPr>
            <a:r>
              <a:rPr lang="en-US" sz="4374" spc="74">
                <a:solidFill>
                  <a:srgbClr val="FFFFFF"/>
                </a:solidFill>
                <a:latin typeface="TT Drugs Bold"/>
              </a:rPr>
              <a:t>03</a:t>
            </a:r>
          </a:p>
        </p:txBody>
      </p:sp>
      <p:sp>
        <p:nvSpPr>
          <p:cNvPr name="TextBox 24" id="24"/>
          <p:cNvSpPr txBox="true"/>
          <p:nvPr/>
        </p:nvSpPr>
        <p:spPr>
          <a:xfrm rot="0">
            <a:off x="2883202" y="5332879"/>
            <a:ext cx="7192059" cy="1279749"/>
          </a:xfrm>
          <a:prstGeom prst="rect">
            <a:avLst/>
          </a:prstGeom>
        </p:spPr>
        <p:txBody>
          <a:bodyPr anchor="t" rtlCol="false" tIns="0" lIns="0" bIns="0" rIns="0">
            <a:spAutoFit/>
          </a:bodyPr>
          <a:lstStyle/>
          <a:p>
            <a:pPr algn="just" marL="0" indent="0" lvl="0">
              <a:lnSpc>
                <a:spcPts val="2094"/>
              </a:lnSpc>
              <a:spcBef>
                <a:spcPct val="0"/>
              </a:spcBef>
            </a:pPr>
            <a:r>
              <a:rPr lang="en-US" sz="1517" spc="148">
                <a:solidFill>
                  <a:srgbClr val="231F20"/>
                </a:solidFill>
                <a:latin typeface="TT Drugs"/>
              </a:rPr>
              <a:t>La clase incluye un sistema a prueba de fallos, asegurando que en caso de error, el proceso de descarga se reanude desde el último archivo descargado. Esto garantiza una operación continua y fiable, minimizando las interrupciones y asegurando la integridad de la descarga de documentos.</a:t>
            </a:r>
          </a:p>
        </p:txBody>
      </p:sp>
      <p:sp>
        <p:nvSpPr>
          <p:cNvPr name="TextBox 25" id="25"/>
          <p:cNvSpPr txBox="true"/>
          <p:nvPr/>
        </p:nvSpPr>
        <p:spPr>
          <a:xfrm rot="0">
            <a:off x="2883202" y="4873470"/>
            <a:ext cx="5497905" cy="385631"/>
          </a:xfrm>
          <a:prstGeom prst="rect">
            <a:avLst/>
          </a:prstGeom>
        </p:spPr>
        <p:txBody>
          <a:bodyPr anchor="t" rtlCol="false" tIns="0" lIns="0" bIns="0" rIns="0">
            <a:spAutoFit/>
          </a:bodyPr>
          <a:lstStyle/>
          <a:p>
            <a:pPr algn="l" marL="0" indent="0" lvl="0">
              <a:lnSpc>
                <a:spcPts val="3170"/>
              </a:lnSpc>
              <a:spcBef>
                <a:spcPct val="0"/>
              </a:spcBef>
            </a:pPr>
            <a:r>
              <a:rPr lang="en-US" sz="2297" spc="39">
                <a:solidFill>
                  <a:srgbClr val="231F20"/>
                </a:solidFill>
                <a:latin typeface="TT Drugs Bold"/>
              </a:rPr>
              <a:t>Control de descarga ante fallos</a:t>
            </a:r>
          </a:p>
        </p:txBody>
      </p:sp>
      <p:sp>
        <p:nvSpPr>
          <p:cNvPr name="TextBox 26" id="26"/>
          <p:cNvSpPr txBox="true"/>
          <p:nvPr/>
        </p:nvSpPr>
        <p:spPr>
          <a:xfrm rot="0">
            <a:off x="3501417" y="7419330"/>
            <a:ext cx="5235199" cy="1022574"/>
          </a:xfrm>
          <a:prstGeom prst="rect">
            <a:avLst/>
          </a:prstGeom>
        </p:spPr>
        <p:txBody>
          <a:bodyPr anchor="t" rtlCol="false" tIns="0" lIns="0" bIns="0" rIns="0">
            <a:spAutoFit/>
          </a:bodyPr>
          <a:lstStyle/>
          <a:p>
            <a:pPr algn="l" marL="0" indent="0" lvl="0">
              <a:lnSpc>
                <a:spcPts val="2094"/>
              </a:lnSpc>
              <a:spcBef>
                <a:spcPct val="0"/>
              </a:spcBef>
            </a:pPr>
            <a:r>
              <a:rPr lang="en-US" sz="1517" spc="148">
                <a:solidFill>
                  <a:srgbClr val="231F20"/>
                </a:solidFill>
                <a:latin typeface="TT Drugs"/>
              </a:rPr>
              <a:t>El Scrapper diario para descargar los documentos más recientes que se suben a la web diariamente, garantizando así que siempre se disponga de la información más actualizada.</a:t>
            </a:r>
          </a:p>
        </p:txBody>
      </p:sp>
      <p:sp>
        <p:nvSpPr>
          <p:cNvPr name="TextBox 27" id="27"/>
          <p:cNvSpPr txBox="true"/>
          <p:nvPr/>
        </p:nvSpPr>
        <p:spPr>
          <a:xfrm rot="0">
            <a:off x="3501417" y="6959921"/>
            <a:ext cx="5497905" cy="385631"/>
          </a:xfrm>
          <a:prstGeom prst="rect">
            <a:avLst/>
          </a:prstGeom>
        </p:spPr>
        <p:txBody>
          <a:bodyPr anchor="t" rtlCol="false" tIns="0" lIns="0" bIns="0" rIns="0">
            <a:spAutoFit/>
          </a:bodyPr>
          <a:lstStyle/>
          <a:p>
            <a:pPr algn="l" marL="0" indent="0" lvl="0">
              <a:lnSpc>
                <a:spcPts val="3170"/>
              </a:lnSpc>
              <a:spcBef>
                <a:spcPct val="0"/>
              </a:spcBef>
            </a:pPr>
            <a:r>
              <a:rPr lang="en-US" sz="2297" spc="39">
                <a:solidFill>
                  <a:srgbClr val="231F20"/>
                </a:solidFill>
                <a:latin typeface="TT Drugs Bold"/>
              </a:rPr>
              <a:t>Scrapper Diario - GitHub Action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DAGHKS7G5Oc</dc:identifier>
  <dcterms:modified xsi:type="dcterms:W3CDTF">2011-08-01T06:04:30Z</dcterms:modified>
  <cp:revision>1</cp:revision>
  <dc:title>ChatBOC</dc:title>
</cp:coreProperties>
</file>